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27" r:id="rId4"/>
    <p:sldMasterId id="2147483728" r:id="rId5"/>
    <p:sldMasterId id="214748372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5143500" cx="9144000"/>
  <p:notesSz cx="6858000" cy="9144000"/>
  <p:embeddedFontLst>
    <p:embeddedFont>
      <p:font typeface="Montserrat SemiBold"/>
      <p:regular r:id="rId37"/>
      <p:bold r:id="rId38"/>
      <p:italic r:id="rId39"/>
      <p:boldItalic r:id="rId40"/>
    </p:embeddedFont>
    <p:embeddedFont>
      <p:font typeface="Economica"/>
      <p:regular r:id="rId41"/>
      <p:bold r:id="rId42"/>
      <p:italic r:id="rId43"/>
      <p:boldItalic r:id="rId44"/>
    </p:embeddedFont>
    <p:embeddedFont>
      <p:font typeface="Montserrat"/>
      <p:regular r:id="rId45"/>
      <p:bold r:id="rId46"/>
      <p:italic r:id="rId47"/>
      <p:boldItalic r:id="rId48"/>
    </p:embeddedFont>
    <p:embeddedFont>
      <p:font typeface="Open Sans SemiBold"/>
      <p:regular r:id="rId49"/>
      <p:bold r:id="rId50"/>
      <p:italic r:id="rId51"/>
      <p:boldItalic r:id="rId52"/>
    </p:embeddedFont>
    <p:embeddedFont>
      <p:font typeface="Open Sans Light"/>
      <p:regular r:id="rId53"/>
      <p:bold r:id="rId54"/>
      <p:italic r:id="rId55"/>
      <p:boldItalic r:id="rId56"/>
    </p:embeddedFont>
    <p:embeddedFont>
      <p:font typeface="Open Sans"/>
      <p:regular r:id="rId57"/>
      <p:bold r:id="rId58"/>
      <p:italic r:id="rId59"/>
      <p:boldItalic r:id="rId60"/>
    </p:embeddedFont>
    <p:embeddedFont>
      <p:font typeface="Questrial"/>
      <p:regular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boldItalic.fntdata"/><Relationship Id="rId42" Type="http://schemas.openxmlformats.org/officeDocument/2006/relationships/font" Target="fonts/Economica-bold.fntdata"/><Relationship Id="rId41" Type="http://schemas.openxmlformats.org/officeDocument/2006/relationships/font" Target="fonts/Economica-regular.fntdata"/><Relationship Id="rId44" Type="http://schemas.openxmlformats.org/officeDocument/2006/relationships/font" Target="fonts/Economica-boldItalic.fntdata"/><Relationship Id="rId43" Type="http://schemas.openxmlformats.org/officeDocument/2006/relationships/font" Target="fonts/Economica-italic.fntdata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OpenSansSemiBold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font" Target="fonts/MontserratSemiBold-regular.fntdata"/><Relationship Id="rId36" Type="http://schemas.openxmlformats.org/officeDocument/2006/relationships/slide" Target="slides/slide29.xml"/><Relationship Id="rId39" Type="http://schemas.openxmlformats.org/officeDocument/2006/relationships/font" Target="fonts/MontserratSemiBold-italic.fntdata"/><Relationship Id="rId38" Type="http://schemas.openxmlformats.org/officeDocument/2006/relationships/font" Target="fonts/MontserratSemiBold-bold.fntdata"/><Relationship Id="rId61" Type="http://schemas.openxmlformats.org/officeDocument/2006/relationships/font" Target="fonts/Questrial-regular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OpenSans-bold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OpenSansSemiBold-italic.fntdata"/><Relationship Id="rId50" Type="http://schemas.openxmlformats.org/officeDocument/2006/relationships/font" Target="fonts/OpenSansSemiBold-bold.fntdata"/><Relationship Id="rId53" Type="http://schemas.openxmlformats.org/officeDocument/2006/relationships/font" Target="fonts/OpenSansLight-regular.fntdata"/><Relationship Id="rId52" Type="http://schemas.openxmlformats.org/officeDocument/2006/relationships/font" Target="fonts/OpenSansSemiBold-boldItalic.fntdata"/><Relationship Id="rId11" Type="http://schemas.openxmlformats.org/officeDocument/2006/relationships/slide" Target="slides/slide4.xml"/><Relationship Id="rId55" Type="http://schemas.openxmlformats.org/officeDocument/2006/relationships/font" Target="fonts/OpenSansLight-italic.fntdata"/><Relationship Id="rId10" Type="http://schemas.openxmlformats.org/officeDocument/2006/relationships/slide" Target="slides/slide3.xml"/><Relationship Id="rId54" Type="http://schemas.openxmlformats.org/officeDocument/2006/relationships/font" Target="fonts/OpenSansLight-bold.fntdata"/><Relationship Id="rId13" Type="http://schemas.openxmlformats.org/officeDocument/2006/relationships/slide" Target="slides/slide6.xml"/><Relationship Id="rId57" Type="http://schemas.openxmlformats.org/officeDocument/2006/relationships/font" Target="fonts/OpenSans-regular.fntdata"/><Relationship Id="rId12" Type="http://schemas.openxmlformats.org/officeDocument/2006/relationships/slide" Target="slides/slide5.xml"/><Relationship Id="rId56" Type="http://schemas.openxmlformats.org/officeDocument/2006/relationships/font" Target="fonts/OpenSansLight-boldItalic.fntdata"/><Relationship Id="rId15" Type="http://schemas.openxmlformats.org/officeDocument/2006/relationships/slide" Target="slides/slide8.xml"/><Relationship Id="rId59" Type="http://schemas.openxmlformats.org/officeDocument/2006/relationships/font" Target="fonts/OpenSans-italic.fntdata"/><Relationship Id="rId14" Type="http://schemas.openxmlformats.org/officeDocument/2006/relationships/slide" Target="slides/slide7.xml"/><Relationship Id="rId58" Type="http://schemas.openxmlformats.org/officeDocument/2006/relationships/font" Target="fonts/OpenSans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496805424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496805424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4adc3b9f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4adc3b9f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4af737d9c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4af737d9c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4b1544a61c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4b1544a61c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4b1544a61c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4b1544a61c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4b1544a61c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4b1544a61c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4b1544a61c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4b1544a61c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4b1544a61c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4b1544a61c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4b1544a61c_0_7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4b1544a61c_0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4b1544a61c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4b1544a61c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4b1544a61c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4b1544a61c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4b1544a61c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4b1544a61c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4b1544a61c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4b1544a61c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4b1544a61c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4b1544a61c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4b1544a61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4b1544a61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4de872b03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4de872b03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4b1544a61c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4b1544a61c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4de872b03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4de872b03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4de872b03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4de872b03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4de872b03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4de872b03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3bca45319d_0_3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3bca45319d_0_3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4b1544a61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4b1544a61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4b1544a6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4b1544a6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4af737d9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4af737d9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4de872b03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4de872b03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4b1544a61c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4b1544a61c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4b1544a61c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4b1544a61c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4b1544a61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4b1544a61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1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1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0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2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9" Type="http://schemas.openxmlformats.org/officeDocument/2006/relationships/image" Target="../media/image29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124.png"/><Relationship Id="rId4" Type="http://schemas.openxmlformats.org/officeDocument/2006/relationships/image" Target="../media/image3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Relationship Id="rId3" Type="http://schemas.openxmlformats.org/officeDocument/2006/relationships/image" Target="../media/image3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png"/><Relationship Id="rId3" Type="http://schemas.openxmlformats.org/officeDocument/2006/relationships/image" Target="../media/image3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Relationship Id="rId3" Type="http://schemas.openxmlformats.org/officeDocument/2006/relationships/image" Target="../media/image4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5.png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58.png"/><Relationship Id="rId6" Type="http://schemas.openxmlformats.org/officeDocument/2006/relationships/image" Target="../media/image65.png"/><Relationship Id="rId7" Type="http://schemas.openxmlformats.org/officeDocument/2006/relationships/image" Target="../media/image6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7.png"/><Relationship Id="rId3" Type="http://schemas.openxmlformats.org/officeDocument/2006/relationships/image" Target="../media/image3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0.png"/><Relationship Id="rId3" Type="http://schemas.openxmlformats.org/officeDocument/2006/relationships/image" Target="../media/image3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4.png"/><Relationship Id="rId3" Type="http://schemas.openxmlformats.org/officeDocument/2006/relationships/image" Target="../media/image3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9.png"/><Relationship Id="rId3" Type="http://schemas.openxmlformats.org/officeDocument/2006/relationships/image" Target="../media/image4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4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9.png"/><Relationship Id="rId3" Type="http://schemas.openxmlformats.org/officeDocument/2006/relationships/image" Target="../media/image3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9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9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2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60.png"/><Relationship Id="rId7" Type="http://schemas.openxmlformats.org/officeDocument/2006/relationships/image" Target="../media/image59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1.jpg"/><Relationship Id="rId3" Type="http://schemas.openxmlformats.org/officeDocument/2006/relationships/image" Target="../media/image7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6.png"/><Relationship Id="rId3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6.png"/><Relationship Id="rId3" Type="http://schemas.openxmlformats.org/officeDocument/2006/relationships/image" Target="../media/image72.png"/><Relationship Id="rId4" Type="http://schemas.openxmlformats.org/officeDocument/2006/relationships/image" Target="../media/image67.jp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6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3.png"/><Relationship Id="rId3" Type="http://schemas.openxmlformats.org/officeDocument/2006/relationships/image" Target="../media/image6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3.png"/><Relationship Id="rId3" Type="http://schemas.openxmlformats.org/officeDocument/2006/relationships/image" Target="../media/image6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0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0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0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7.png"/><Relationship Id="rId3" Type="http://schemas.openxmlformats.org/officeDocument/2006/relationships/image" Target="../media/image68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89.png"/><Relationship Id="rId7" Type="http://schemas.openxmlformats.org/officeDocument/2006/relationships/image" Target="../media/image88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6.jpg"/><Relationship Id="rId3" Type="http://schemas.openxmlformats.org/officeDocument/2006/relationships/image" Target="../media/image6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7.jpg"/><Relationship Id="rId3" Type="http://schemas.openxmlformats.org/officeDocument/2006/relationships/image" Target="../media/image68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8.png"/><Relationship Id="rId3" Type="http://schemas.openxmlformats.org/officeDocument/2006/relationships/image" Target="../media/image6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4.png"/><Relationship Id="rId3" Type="http://schemas.openxmlformats.org/officeDocument/2006/relationships/image" Target="../media/image5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0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8.jpg"/><Relationship Id="rId3" Type="http://schemas.openxmlformats.org/officeDocument/2006/relationships/image" Target="../media/image75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6.png"/><Relationship Id="rId3" Type="http://schemas.openxmlformats.org/officeDocument/2006/relationships/image" Target="../media/image70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5.png"/><Relationship Id="rId3" Type="http://schemas.openxmlformats.org/officeDocument/2006/relationships/image" Target="../media/image68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0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0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0.png"/><Relationship Id="rId3" Type="http://schemas.openxmlformats.org/officeDocument/2006/relationships/image" Target="../media/image7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6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1" Type="http://schemas.openxmlformats.org/officeDocument/2006/relationships/image" Target="../media/image87.png"/><Relationship Id="rId10" Type="http://schemas.openxmlformats.org/officeDocument/2006/relationships/image" Target="../media/image86.png"/><Relationship Id="rId9" Type="http://schemas.openxmlformats.org/officeDocument/2006/relationships/image" Target="../media/image85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4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rsraksts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835450" y="1432555"/>
            <a:ext cx="7473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500"/>
              <a:buFont typeface="Open Sans"/>
              <a:buNone/>
              <a:defRPr b="1" sz="55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788" y="4096325"/>
            <a:ext cx="1712424" cy="69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">
  <p:cSld name="CUSTOM_9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1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11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6" name="Google Shape;9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98" name="Google Shape;98;p11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99" name="Google Shape;99;p11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0" name="Google Shape;100;p11"/>
          <p:cNvSpPr txBox="1"/>
          <p:nvPr>
            <p:ph idx="2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01" name="Google Shape;101;p11"/>
          <p:cNvSpPr txBox="1"/>
          <p:nvPr>
            <p:ph idx="3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02" name="Google Shape;102;p11"/>
          <p:cNvSpPr txBox="1"/>
          <p:nvPr>
            <p:ph idx="4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2">
  <p:cSld name="CUSTOM_9_1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/>
          <p:nvPr/>
        </p:nvSpPr>
        <p:spPr>
          <a:xfrm>
            <a:off x="-304800" y="209615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2"/>
          <p:cNvSpPr/>
          <p:nvPr/>
        </p:nvSpPr>
        <p:spPr>
          <a:xfrm>
            <a:off x="-304800" y="3311300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-304800" y="4260541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7" name="Google Shape;10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2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09" name="Google Shape;109;p12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110" name="Google Shape;110;p12"/>
          <p:cNvSpPr txBox="1"/>
          <p:nvPr>
            <p:ph type="title"/>
          </p:nvPr>
        </p:nvSpPr>
        <p:spPr>
          <a:xfrm>
            <a:off x="491975" y="4456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1" name="Google Shape;111;p12"/>
          <p:cNvSpPr/>
          <p:nvPr/>
        </p:nvSpPr>
        <p:spPr>
          <a:xfrm>
            <a:off x="237300" y="3882500"/>
            <a:ext cx="82434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Consideration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2" name="Google Shape;112;p12"/>
          <p:cNvSpPr/>
          <p:nvPr/>
        </p:nvSpPr>
        <p:spPr>
          <a:xfrm>
            <a:off x="237300" y="2994450"/>
            <a:ext cx="82434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Interest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3" name="Google Shape;113;p12"/>
          <p:cNvSpPr/>
          <p:nvPr/>
        </p:nvSpPr>
        <p:spPr>
          <a:xfrm>
            <a:off x="237300" y="1452200"/>
            <a:ext cx="8243400" cy="15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Awareness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4" name="Google Shape;114;p12"/>
          <p:cNvSpPr/>
          <p:nvPr/>
        </p:nvSpPr>
        <p:spPr>
          <a:xfrm>
            <a:off x="788800" y="1264700"/>
            <a:ext cx="7576250" cy="803200"/>
          </a:xfrm>
          <a:prstGeom prst="flowChartManualOperation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Pinterest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Youtube ads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Google Display Network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12"/>
          <p:cNvSpPr/>
          <p:nvPr/>
        </p:nvSpPr>
        <p:spPr>
          <a:xfrm>
            <a:off x="2310600" y="2141875"/>
            <a:ext cx="4532050" cy="803200"/>
          </a:xfrm>
          <a:prstGeom prst="flowChartManualOperation">
            <a:avLst/>
          </a:prstGeom>
          <a:solidFill>
            <a:srgbClr val="C6C6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Google Search ads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12"/>
          <p:cNvSpPr/>
          <p:nvPr/>
        </p:nvSpPr>
        <p:spPr>
          <a:xfrm>
            <a:off x="3235275" y="3035700"/>
            <a:ext cx="2688325" cy="803200"/>
          </a:xfrm>
          <a:prstGeom prst="flowChartManualOpe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Remarketing</a:t>
            </a:r>
            <a:endParaRPr b="1">
              <a:solidFill>
                <a:srgbClr val="595959"/>
              </a:solidFill>
            </a:endParaRPr>
          </a:p>
        </p:txBody>
      </p:sp>
      <p:sp>
        <p:nvSpPr>
          <p:cNvPr id="117" name="Google Shape;117;p12"/>
          <p:cNvSpPr/>
          <p:nvPr/>
        </p:nvSpPr>
        <p:spPr>
          <a:xfrm>
            <a:off x="3784350" y="3945475"/>
            <a:ext cx="1606500" cy="910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Dynamic remarketing</a:t>
            </a:r>
            <a:endParaRPr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1">
  <p:cSld name="CUSTOM_9_1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1" name="Google Shape;121;p13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122" name="Google Shape;122;p13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123" name="Google Shape;123;p13"/>
          <p:cNvCxnSpPr/>
          <p:nvPr/>
        </p:nvCxnSpPr>
        <p:spPr>
          <a:xfrm>
            <a:off x="311725" y="40459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p13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CUSTOM_2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"/>
          <p:cNvPicPr preferRelativeResize="0"/>
          <p:nvPr/>
        </p:nvPicPr>
        <p:blipFill rotWithShape="1">
          <a:blip r:embed="rId2">
            <a:alphaModFix/>
          </a:blip>
          <a:srcRect b="0" l="0" r="0" t="7749"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00" y="2312225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00" y="1562349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500" y="2985900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500" y="3652125"/>
            <a:ext cx="450475" cy="4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4"/>
          <p:cNvSpPr txBox="1"/>
          <p:nvPr>
            <p:ph type="ctrTitle"/>
          </p:nvPr>
        </p:nvSpPr>
        <p:spPr>
          <a:xfrm>
            <a:off x="835500" y="532001"/>
            <a:ext cx="74730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3" name="Google Shape;133;p14"/>
          <p:cNvSpPr txBox="1"/>
          <p:nvPr>
            <p:ph idx="2" type="title"/>
          </p:nvPr>
        </p:nvSpPr>
        <p:spPr>
          <a:xfrm>
            <a:off x="1215050" y="1483425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4" name="Google Shape;134;p14"/>
          <p:cNvSpPr txBox="1"/>
          <p:nvPr>
            <p:ph idx="1" type="subTitle"/>
          </p:nvPr>
        </p:nvSpPr>
        <p:spPr>
          <a:xfrm>
            <a:off x="1215050" y="1735200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35" name="Google Shape;135;p14"/>
          <p:cNvSpPr txBox="1"/>
          <p:nvPr>
            <p:ph idx="3" type="title"/>
          </p:nvPr>
        </p:nvSpPr>
        <p:spPr>
          <a:xfrm>
            <a:off x="1215050" y="2260371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6" name="Google Shape;136;p14"/>
          <p:cNvSpPr txBox="1"/>
          <p:nvPr>
            <p:ph idx="4" type="subTitle"/>
          </p:nvPr>
        </p:nvSpPr>
        <p:spPr>
          <a:xfrm>
            <a:off x="1215050" y="2512146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37" name="Google Shape;137;p14"/>
          <p:cNvSpPr txBox="1"/>
          <p:nvPr>
            <p:ph idx="5" type="title"/>
          </p:nvPr>
        </p:nvSpPr>
        <p:spPr>
          <a:xfrm>
            <a:off x="1215050" y="296274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8" name="Google Shape;138;p14"/>
          <p:cNvSpPr txBox="1"/>
          <p:nvPr>
            <p:ph idx="6" type="subTitle"/>
          </p:nvPr>
        </p:nvSpPr>
        <p:spPr>
          <a:xfrm>
            <a:off x="1215050" y="321452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39" name="Google Shape;139;p14"/>
          <p:cNvSpPr txBox="1"/>
          <p:nvPr>
            <p:ph idx="7" type="title"/>
          </p:nvPr>
        </p:nvSpPr>
        <p:spPr>
          <a:xfrm>
            <a:off x="1215050" y="355579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0" name="Google Shape;140;p14"/>
          <p:cNvSpPr txBox="1"/>
          <p:nvPr>
            <p:ph idx="8" type="subTitle"/>
          </p:nvPr>
        </p:nvSpPr>
        <p:spPr>
          <a:xfrm>
            <a:off x="1215050" y="380757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41" name="Google Shape;141;p1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2" name="Google Shape;142;p14"/>
          <p:cNvSpPr txBox="1"/>
          <p:nvPr>
            <p:ph idx="9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">
  <p:cSld name="CUSTOM_3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 rotWithShape="1">
          <a:blip r:embed="rId2">
            <a:alphaModFix/>
          </a:blip>
          <a:srcRect b="3866" l="0" r="0" t="3866"/>
          <a:stretch/>
        </p:blipFill>
        <p:spPr>
          <a:xfrm>
            <a:off x="1881" y="0"/>
            <a:ext cx="914023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/>
          <p:nvPr/>
        </p:nvSpPr>
        <p:spPr>
          <a:xfrm>
            <a:off x="100" y="0"/>
            <a:ext cx="9144000" cy="5143500"/>
          </a:xfrm>
          <a:prstGeom prst="rect">
            <a:avLst/>
          </a:prstGeom>
          <a:solidFill>
            <a:srgbClr val="0190BF">
              <a:alpha val="3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5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8" name="Google Shape;148;p15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">
  <p:cSld name="CUSTOM_3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 rotWithShape="1">
          <a:blip r:embed="rId2">
            <a:alphaModFix/>
          </a:blip>
          <a:srcRect b="980" l="0" r="0" t="990"/>
          <a:stretch/>
        </p:blipFill>
        <p:spPr>
          <a:xfrm>
            <a:off x="-515400" y="-300425"/>
            <a:ext cx="9836678" cy="58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/>
          <p:nvPr/>
        </p:nvSpPr>
        <p:spPr>
          <a:xfrm>
            <a:off x="-515275" y="-300500"/>
            <a:ext cx="9836700" cy="5880900"/>
          </a:xfrm>
          <a:prstGeom prst="rect">
            <a:avLst/>
          </a:prstGeom>
          <a:solidFill>
            <a:srgbClr val="0078A0">
              <a:alpha val="35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16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" name="Google Shape;154;p16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 1">
  <p:cSld name="CUSTOM_3_1_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85398" cy="56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/>
          <p:nvPr/>
        </p:nvSpPr>
        <p:spPr>
          <a:xfrm>
            <a:off x="-20700" y="0"/>
            <a:ext cx="9185400" cy="5657100"/>
          </a:xfrm>
          <a:prstGeom prst="rect">
            <a:avLst/>
          </a:prstGeom>
          <a:solidFill>
            <a:srgbClr val="008CBB">
              <a:alpha val="49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7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0" name="Google Shape;160;p17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0">
  <p:cSld name="CUSTOM_10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/>
          <p:nvPr/>
        </p:nvSpPr>
        <p:spPr>
          <a:xfrm>
            <a:off x="773025" y="1635125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18"/>
          <p:cNvSpPr/>
          <p:nvPr/>
        </p:nvSpPr>
        <p:spPr>
          <a:xfrm>
            <a:off x="3378900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5984775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5" name="Google Shape;165;p18"/>
          <p:cNvCxnSpPr/>
          <p:nvPr/>
        </p:nvCxnSpPr>
        <p:spPr>
          <a:xfrm>
            <a:off x="633750" y="4302650"/>
            <a:ext cx="7876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6" name="Google Shape;16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68" name="Google Shape;168;p1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169" name="Google Shape;169;p18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0" name="Google Shape;170;p18"/>
          <p:cNvSpPr txBox="1"/>
          <p:nvPr>
            <p:ph idx="2" type="subTitle"/>
          </p:nvPr>
        </p:nvSpPr>
        <p:spPr>
          <a:xfrm>
            <a:off x="677525" y="4361625"/>
            <a:ext cx="77907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71" name="Google Shape;171;p18"/>
          <p:cNvSpPr txBox="1"/>
          <p:nvPr>
            <p:ph idx="3" type="subTitle"/>
          </p:nvPr>
        </p:nvSpPr>
        <p:spPr>
          <a:xfrm>
            <a:off x="773025" y="1321430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72" name="Google Shape;172;p18"/>
          <p:cNvSpPr txBox="1"/>
          <p:nvPr>
            <p:ph idx="4" type="subTitle"/>
          </p:nvPr>
        </p:nvSpPr>
        <p:spPr>
          <a:xfrm>
            <a:off x="3378900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73" name="Google Shape;173;p18"/>
          <p:cNvSpPr txBox="1"/>
          <p:nvPr>
            <p:ph idx="5" type="subTitle"/>
          </p:nvPr>
        </p:nvSpPr>
        <p:spPr>
          <a:xfrm>
            <a:off x="5984775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CUSTOM_4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/>
          <p:cNvPicPr preferRelativeResize="0"/>
          <p:nvPr/>
        </p:nvPicPr>
        <p:blipFill rotWithShape="1">
          <a:blip r:embed="rId2">
            <a:alphaModFix/>
          </a:blip>
          <a:srcRect b="3866" l="0" r="0" t="3866"/>
          <a:stretch/>
        </p:blipFill>
        <p:spPr>
          <a:xfrm>
            <a:off x="1875" y="24"/>
            <a:ext cx="9140246" cy="5143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19"/>
          <p:cNvGrpSpPr/>
          <p:nvPr/>
        </p:nvGrpSpPr>
        <p:grpSpPr>
          <a:xfrm>
            <a:off x="504600" y="3654496"/>
            <a:ext cx="8134800" cy="252625"/>
            <a:chOff x="504600" y="3522246"/>
            <a:chExt cx="8134800" cy="252625"/>
          </a:xfrm>
        </p:grpSpPr>
        <p:cxnSp>
          <p:nvCxnSpPr>
            <p:cNvPr id="177" name="Google Shape;177;p19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78" name="Google Shape;178;p19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6" name="Google Shape;186;p19"/>
          <p:cNvSpPr txBox="1"/>
          <p:nvPr>
            <p:ph type="title"/>
          </p:nvPr>
        </p:nvSpPr>
        <p:spPr>
          <a:xfrm>
            <a:off x="290725" y="10676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7" name="Google Shape;187;p19"/>
          <p:cNvSpPr txBox="1"/>
          <p:nvPr>
            <p:ph idx="1" type="subTitle"/>
          </p:nvPr>
        </p:nvSpPr>
        <p:spPr>
          <a:xfrm>
            <a:off x="118200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88" name="Google Shape;188;p19"/>
          <p:cNvSpPr txBox="1"/>
          <p:nvPr>
            <p:ph idx="2" type="subTitle"/>
          </p:nvPr>
        </p:nvSpPr>
        <p:spPr>
          <a:xfrm>
            <a:off x="235819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89" name="Google Shape;189;p19"/>
          <p:cNvSpPr txBox="1"/>
          <p:nvPr>
            <p:ph idx="3" type="subTitle"/>
          </p:nvPr>
        </p:nvSpPr>
        <p:spPr>
          <a:xfrm>
            <a:off x="349872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90" name="Google Shape;190;p19"/>
          <p:cNvSpPr txBox="1"/>
          <p:nvPr>
            <p:ph idx="4" type="subTitle"/>
          </p:nvPr>
        </p:nvSpPr>
        <p:spPr>
          <a:xfrm>
            <a:off x="4663264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91" name="Google Shape;191;p19"/>
          <p:cNvSpPr txBox="1"/>
          <p:nvPr>
            <p:ph idx="5" type="subTitle"/>
          </p:nvPr>
        </p:nvSpPr>
        <p:spPr>
          <a:xfrm>
            <a:off x="5824496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92" name="Google Shape;192;p19"/>
          <p:cNvSpPr txBox="1"/>
          <p:nvPr>
            <p:ph idx="6" type="subTitle"/>
          </p:nvPr>
        </p:nvSpPr>
        <p:spPr>
          <a:xfrm>
            <a:off x="698572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193" name="Google Shape;193;p19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CUSTOM_5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 rotWithShape="1">
          <a:blip r:embed="rId2">
            <a:alphaModFix/>
          </a:blip>
          <a:srcRect b="20777" l="0" r="0" t="22297"/>
          <a:stretch/>
        </p:blipFill>
        <p:spPr>
          <a:xfrm>
            <a:off x="1875" y="1604125"/>
            <a:ext cx="9140245" cy="29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>
            <p:ph type="title"/>
          </p:nvPr>
        </p:nvSpPr>
        <p:spPr>
          <a:xfrm>
            <a:off x="491975" y="5218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8" name="Google Shape;198;p2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99" name="Google Shape;199;p2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2">
  <p:cSld name="CUSTOM_12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/>
        </p:nvSpPr>
        <p:spPr>
          <a:xfrm>
            <a:off x="826350" y="1713700"/>
            <a:ext cx="7491300" cy="12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Digitālā mārketinga aģentūrai </a:t>
            </a:r>
            <a:r>
              <a:rPr b="1"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SIA Infinitum8</a:t>
            </a:r>
            <a:endParaRPr b="1"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pieder intelektuālā īpašuma tiesības uz visu šajā darbā publicēto saturu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un prezentētajām idejām.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Google Shape;14;p3"/>
          <p:cNvCxnSpPr/>
          <p:nvPr/>
        </p:nvCxnSpPr>
        <p:spPr>
          <a:xfrm>
            <a:off x="826350" y="1647700"/>
            <a:ext cx="0" cy="1398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">
  <p:cSld name="CUSTOM_6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1"/>
          <p:cNvPicPr preferRelativeResize="0"/>
          <p:nvPr/>
        </p:nvPicPr>
        <p:blipFill rotWithShape="1">
          <a:blip r:embed="rId2">
            <a:alphaModFix/>
          </a:blip>
          <a:srcRect b="7757" l="0" r="0" t="-9301"/>
          <a:stretch/>
        </p:blipFill>
        <p:spPr>
          <a:xfrm>
            <a:off x="0" y="-518275"/>
            <a:ext cx="9144005" cy="56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/>
        </p:nvSpPr>
        <p:spPr>
          <a:xfrm>
            <a:off x="10392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48876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4" name="Google Shape;204;p21"/>
          <p:cNvCxnSpPr>
            <a:stCxn id="202" idx="3"/>
            <a:endCxn id="203" idx="1"/>
          </p:cNvCxnSpPr>
          <p:nvPr/>
        </p:nvCxnSpPr>
        <p:spPr>
          <a:xfrm>
            <a:off x="4256400" y="272415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1"/>
          <p:cNvSpPr txBox="1"/>
          <p:nvPr/>
        </p:nvSpPr>
        <p:spPr>
          <a:xfrm>
            <a:off x="1101579" y="38769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6" name="Google Shape;206;p21"/>
          <p:cNvCxnSpPr/>
          <p:nvPr/>
        </p:nvCxnSpPr>
        <p:spPr>
          <a:xfrm>
            <a:off x="841500" y="3739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7" name="Google Shape;2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9" name="Google Shape;209;p21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10" name="Google Shape;210;p21"/>
          <p:cNvSpPr txBox="1"/>
          <p:nvPr>
            <p:ph idx="2" type="subTitle"/>
          </p:nvPr>
        </p:nvSpPr>
        <p:spPr>
          <a:xfrm>
            <a:off x="1446150" y="3980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11" name="Google Shape;211;p21"/>
          <p:cNvSpPr txBox="1"/>
          <p:nvPr>
            <p:ph idx="3" type="subTitle"/>
          </p:nvPr>
        </p:nvSpPr>
        <p:spPr>
          <a:xfrm>
            <a:off x="1446150" y="4284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12" name="Google Shape;212;p21"/>
          <p:cNvSpPr txBox="1"/>
          <p:nvPr>
            <p:ph idx="4" type="subTitle"/>
          </p:nvPr>
        </p:nvSpPr>
        <p:spPr>
          <a:xfrm>
            <a:off x="1446150" y="45890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13" name="Google Shape;213;p21"/>
          <p:cNvSpPr txBox="1"/>
          <p:nvPr/>
        </p:nvSpPr>
        <p:spPr>
          <a:xfrm>
            <a:off x="1101579" y="41825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1101579" y="4480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21"/>
          <p:cNvSpPr txBox="1"/>
          <p:nvPr>
            <p:ph idx="5" type="subTitle"/>
          </p:nvPr>
        </p:nvSpPr>
        <p:spPr>
          <a:xfrm>
            <a:off x="1051075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16" name="Google Shape;216;p21"/>
          <p:cNvSpPr txBox="1"/>
          <p:nvPr>
            <p:ph idx="6" type="subTitle"/>
          </p:nvPr>
        </p:nvSpPr>
        <p:spPr>
          <a:xfrm>
            <a:off x="4887600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17" name="Google Shape;217;p21"/>
          <p:cNvSpPr txBox="1"/>
          <p:nvPr>
            <p:ph type="title"/>
          </p:nvPr>
        </p:nvSpPr>
        <p:spPr>
          <a:xfrm>
            <a:off x="954150" y="8647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 1">
  <p:cSld name="CUSTOM_6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/>
          <p:nvPr/>
        </p:nvSpPr>
        <p:spPr>
          <a:xfrm>
            <a:off x="10392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48876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1" name="Google Shape;221;p22"/>
          <p:cNvCxnSpPr>
            <a:stCxn id="219" idx="3"/>
            <a:endCxn id="220" idx="1"/>
          </p:cNvCxnSpPr>
          <p:nvPr/>
        </p:nvCxnSpPr>
        <p:spPr>
          <a:xfrm>
            <a:off x="4256400" y="262550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2" name="Google Shape;222;p22"/>
          <p:cNvSpPr txBox="1"/>
          <p:nvPr/>
        </p:nvSpPr>
        <p:spPr>
          <a:xfrm>
            <a:off x="1101579" y="4181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3" name="Google Shape;223;p22"/>
          <p:cNvCxnSpPr/>
          <p:nvPr/>
        </p:nvCxnSpPr>
        <p:spPr>
          <a:xfrm>
            <a:off x="841500" y="4120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4" name="Google Shape;224;p22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25" name="Google Shape;225;p22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226" name="Google Shape;226;p22"/>
          <p:cNvSpPr txBox="1"/>
          <p:nvPr>
            <p:ph idx="2" type="subTitle"/>
          </p:nvPr>
        </p:nvSpPr>
        <p:spPr>
          <a:xfrm>
            <a:off x="1446150" y="42854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27" name="Google Shape;227;p22"/>
          <p:cNvSpPr txBox="1"/>
          <p:nvPr>
            <p:ph idx="3" type="subTitle"/>
          </p:nvPr>
        </p:nvSpPr>
        <p:spPr>
          <a:xfrm>
            <a:off x="1446150" y="4589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28" name="Google Shape;228;p22"/>
          <p:cNvSpPr txBox="1"/>
          <p:nvPr/>
        </p:nvSpPr>
        <p:spPr>
          <a:xfrm>
            <a:off x="1101579" y="44873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2"/>
          <p:cNvSpPr txBox="1"/>
          <p:nvPr>
            <p:ph idx="4" type="subTitle"/>
          </p:nvPr>
        </p:nvSpPr>
        <p:spPr>
          <a:xfrm>
            <a:off x="1051075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30" name="Google Shape;230;p22"/>
          <p:cNvSpPr txBox="1"/>
          <p:nvPr>
            <p:ph idx="5" type="subTitle"/>
          </p:nvPr>
        </p:nvSpPr>
        <p:spPr>
          <a:xfrm>
            <a:off x="4887600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31" name="Google Shape;231;p22"/>
          <p:cNvSpPr txBox="1"/>
          <p:nvPr>
            <p:ph type="title"/>
          </p:nvPr>
        </p:nvSpPr>
        <p:spPr>
          <a:xfrm>
            <a:off x="954150" y="5599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32" name="Google Shape;23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">
  <p:cSld name="CUSTOM_1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23"/>
          <p:cNvGrpSpPr/>
          <p:nvPr/>
        </p:nvGrpSpPr>
        <p:grpSpPr>
          <a:xfrm>
            <a:off x="504600" y="3349696"/>
            <a:ext cx="8134800" cy="252625"/>
            <a:chOff x="504600" y="3522246"/>
            <a:chExt cx="8134800" cy="252625"/>
          </a:xfrm>
        </p:grpSpPr>
        <p:cxnSp>
          <p:nvCxnSpPr>
            <p:cNvPr id="235" name="Google Shape;235;p23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0190B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6" name="Google Shape;236;p23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9" name="Google Shape;239;p23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0" name="Google Shape;240;p23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42" name="Google Shape;242;p23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3" name="Google Shape;243;p23"/>
          <p:cNvSpPr txBox="1"/>
          <p:nvPr>
            <p:ph idx="1" type="subTitle"/>
          </p:nvPr>
        </p:nvSpPr>
        <p:spPr>
          <a:xfrm>
            <a:off x="118200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4" name="Google Shape;244;p23"/>
          <p:cNvSpPr txBox="1"/>
          <p:nvPr>
            <p:ph idx="2" type="subTitle"/>
          </p:nvPr>
        </p:nvSpPr>
        <p:spPr>
          <a:xfrm>
            <a:off x="235819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5" name="Google Shape;245;p23"/>
          <p:cNvSpPr txBox="1"/>
          <p:nvPr>
            <p:ph idx="3" type="subTitle"/>
          </p:nvPr>
        </p:nvSpPr>
        <p:spPr>
          <a:xfrm>
            <a:off x="349872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6" name="Google Shape;246;p23"/>
          <p:cNvSpPr txBox="1"/>
          <p:nvPr>
            <p:ph idx="4" type="subTitle"/>
          </p:nvPr>
        </p:nvSpPr>
        <p:spPr>
          <a:xfrm>
            <a:off x="4663264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7" name="Google Shape;247;p23"/>
          <p:cNvSpPr txBox="1"/>
          <p:nvPr>
            <p:ph idx="5" type="subTitle"/>
          </p:nvPr>
        </p:nvSpPr>
        <p:spPr>
          <a:xfrm>
            <a:off x="5824496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48" name="Google Shape;248;p23"/>
          <p:cNvSpPr txBox="1"/>
          <p:nvPr>
            <p:ph idx="6" type="subTitle"/>
          </p:nvPr>
        </p:nvSpPr>
        <p:spPr>
          <a:xfrm>
            <a:off x="698572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249" name="Google Shape;2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51" name="Google Shape;251;p23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252" name="Google Shape;252;p23"/>
          <p:cNvCxnSpPr/>
          <p:nvPr/>
        </p:nvCxnSpPr>
        <p:spPr>
          <a:xfrm>
            <a:off x="311725" y="42745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23"/>
          <p:cNvSpPr txBox="1"/>
          <p:nvPr>
            <p:ph idx="8" type="subTitle"/>
          </p:nvPr>
        </p:nvSpPr>
        <p:spPr>
          <a:xfrm>
            <a:off x="372725" y="4285425"/>
            <a:ext cx="82668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 1">
  <p:cSld name="CUSTOM_11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6" name="Google Shape;256;p24"/>
          <p:cNvSpPr txBox="1"/>
          <p:nvPr>
            <p:ph idx="1" type="subTitle"/>
          </p:nvPr>
        </p:nvSpPr>
        <p:spPr>
          <a:xfrm>
            <a:off x="2003375" y="2394075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257" name="Google Shape;25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59" name="Google Shape;259;p24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260" name="Google Shape;2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1795550"/>
            <a:ext cx="1313225" cy="13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3108775"/>
            <a:ext cx="1313225" cy="13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4"/>
          <p:cNvSpPr txBox="1"/>
          <p:nvPr>
            <p:ph idx="3" type="subTitle"/>
          </p:nvPr>
        </p:nvSpPr>
        <p:spPr>
          <a:xfrm>
            <a:off x="2003375" y="3682550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263" name="Google Shape;263;p24"/>
          <p:cNvSpPr txBox="1"/>
          <p:nvPr>
            <p:ph idx="4" type="subTitle"/>
          </p:nvPr>
        </p:nvSpPr>
        <p:spPr>
          <a:xfrm>
            <a:off x="2003375" y="2134575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264" name="Google Shape;264;p24"/>
          <p:cNvSpPr txBox="1"/>
          <p:nvPr>
            <p:ph idx="5" type="subTitle"/>
          </p:nvPr>
        </p:nvSpPr>
        <p:spPr>
          <a:xfrm>
            <a:off x="2003375" y="3423050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">
  <p:cSld name="CUSTOM_7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 1">
  <p:cSld name="CUSTOM_7_1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4" cy="514561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6"/>
          <p:cNvSpPr txBox="1"/>
          <p:nvPr/>
        </p:nvSpPr>
        <p:spPr>
          <a:xfrm>
            <a:off x="967350" y="5999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 US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1433050" y="1837741"/>
            <a:ext cx="71901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+371 22 07 28 87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solution@infinitum.lv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https://www.facebook.com/infinitumlv/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https://www.instagram.com/infinitum8agency/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https://twitter.com/infinitumlv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https://www.linkedin.com/company/1734742/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https://plus.google.com/+InfinitumLv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https://www.youtube.com/channel/UC9zBtX5O73cflF4i9nNTCNA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70" name="Google Shape;2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150" y="2952750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150" y="322465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150" y="3465139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150" y="370561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150" y="3977528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5150" y="4249441"/>
            <a:ext cx="188625" cy="18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26"/>
          <p:cNvCxnSpPr/>
          <p:nvPr/>
        </p:nvCxnSpPr>
        <p:spPr>
          <a:xfrm>
            <a:off x="1065164" y="2735966"/>
            <a:ext cx="34428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7" name="Google Shape;277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3550" y="2314562"/>
            <a:ext cx="271819" cy="2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3550" y="1975475"/>
            <a:ext cx="271819" cy="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8">
  <p:cSld name="CUSTOM_8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rsraksts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/>
          <p:nvPr>
            <p:ph type="ctrTitle"/>
          </p:nvPr>
        </p:nvSpPr>
        <p:spPr>
          <a:xfrm>
            <a:off x="835450" y="1432555"/>
            <a:ext cx="7473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500"/>
              <a:buFont typeface="Open Sans"/>
              <a:buNone/>
              <a:defRPr b="1" sz="55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pic>
        <p:nvPicPr>
          <p:cNvPr id="287" name="Google Shape;2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788" y="4096325"/>
            <a:ext cx="1712424" cy="69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2">
  <p:cSld name="CUSTOM_12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 txBox="1"/>
          <p:nvPr/>
        </p:nvSpPr>
        <p:spPr>
          <a:xfrm>
            <a:off x="826350" y="1713700"/>
            <a:ext cx="7491300" cy="12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Digitālā mārketinga aģentūrai </a:t>
            </a:r>
            <a:r>
              <a:rPr b="1"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SIA Infinitum8</a:t>
            </a:r>
            <a:endParaRPr b="1"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pieder intelektuālā īpašuma tiesības uz visu šajā darbā publicēto saturu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un prezentētajām idejām.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0" name="Google Shape;290;p30"/>
          <p:cNvCxnSpPr/>
          <p:nvPr/>
        </p:nvCxnSpPr>
        <p:spPr>
          <a:xfrm>
            <a:off x="826350" y="1647700"/>
            <a:ext cx="0" cy="1398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14"/>
            <a:ext cx="9144005" cy="188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/>
        <p:spPr>
          <a:xfrm>
            <a:off x="0" y="2312"/>
            <a:ext cx="9144005" cy="188232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1"/>
          <p:cNvSpPr txBox="1"/>
          <p:nvPr>
            <p:ph idx="1" type="body"/>
          </p:nvPr>
        </p:nvSpPr>
        <p:spPr>
          <a:xfrm>
            <a:off x="308175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295" name="Google Shape;295;p31"/>
          <p:cNvSpPr txBox="1"/>
          <p:nvPr>
            <p:ph idx="2" type="body"/>
          </p:nvPr>
        </p:nvSpPr>
        <p:spPr>
          <a:xfrm>
            <a:off x="4721201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296" name="Google Shape;296;p31"/>
          <p:cNvSpPr txBox="1"/>
          <p:nvPr>
            <p:ph type="ctrTitle"/>
          </p:nvPr>
        </p:nvSpPr>
        <p:spPr>
          <a:xfrm>
            <a:off x="835500" y="830962"/>
            <a:ext cx="74730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7" name="Google Shape;297;p3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8" name="Google Shape;298;p31"/>
          <p:cNvSpPr txBox="1"/>
          <p:nvPr>
            <p:ph idx="3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299" name="Google Shape;2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2"/>
            <a:ext cx="9144005" cy="188232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08175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2" type="body"/>
          </p:nvPr>
        </p:nvSpPr>
        <p:spPr>
          <a:xfrm>
            <a:off x="4721201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type="ctrTitle"/>
          </p:nvPr>
        </p:nvSpPr>
        <p:spPr>
          <a:xfrm>
            <a:off x="835500" y="581287"/>
            <a:ext cx="74730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" name="Google Shape;21;p4"/>
          <p:cNvSpPr txBox="1"/>
          <p:nvPr>
            <p:ph idx="3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22" name="Google Shape;2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>
  <p:cSld name="SECTION_HEADER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 txBox="1"/>
          <p:nvPr>
            <p:ph type="title"/>
          </p:nvPr>
        </p:nvSpPr>
        <p:spPr>
          <a:xfrm>
            <a:off x="246250" y="483525"/>
            <a:ext cx="7140000" cy="98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302" name="Google Shape;302;p32"/>
          <p:cNvSpPr txBox="1"/>
          <p:nvPr>
            <p:ph idx="1" type="body"/>
          </p:nvPr>
        </p:nvSpPr>
        <p:spPr>
          <a:xfrm>
            <a:off x="246250" y="1469925"/>
            <a:ext cx="8244300" cy="21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303" name="Google Shape;3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75" y="3821150"/>
            <a:ext cx="9255279" cy="13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07" name="Google Shape;307;p32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308" name="Google Shape;308;p32"/>
          <p:cNvCxnSpPr/>
          <p:nvPr/>
        </p:nvCxnSpPr>
        <p:spPr>
          <a:xfrm>
            <a:off x="311725" y="41983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Google Shape;309;p32"/>
          <p:cNvSpPr txBox="1"/>
          <p:nvPr>
            <p:ph idx="3" type="subTitle"/>
          </p:nvPr>
        </p:nvSpPr>
        <p:spPr>
          <a:xfrm>
            <a:off x="372725" y="4209231"/>
            <a:ext cx="64554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3"/>
          <p:cNvPicPr preferRelativeResize="0"/>
          <p:nvPr/>
        </p:nvPicPr>
        <p:blipFill/>
        <p:spPr>
          <a:xfrm>
            <a:off x="5249667" y="0"/>
            <a:ext cx="390183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3"/>
          <p:cNvSpPr txBox="1"/>
          <p:nvPr>
            <p:ph type="title"/>
          </p:nvPr>
        </p:nvSpPr>
        <p:spPr>
          <a:xfrm>
            <a:off x="311700" y="498825"/>
            <a:ext cx="4539000" cy="1298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13" name="Google Shape;313;p33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314" name="Google Shape;31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3"/>
          <p:cNvSpPr txBox="1"/>
          <p:nvPr>
            <p:ph idx="2" type="body"/>
          </p:nvPr>
        </p:nvSpPr>
        <p:spPr>
          <a:xfrm>
            <a:off x="6059575" y="923575"/>
            <a:ext cx="2440200" cy="243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16" name="Google Shape;3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9671" y="0"/>
            <a:ext cx="390183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3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19" name="Google Shape;319;p33"/>
          <p:cNvSpPr txBox="1"/>
          <p:nvPr>
            <p:ph idx="3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9950" y="-66500"/>
            <a:ext cx="8788301" cy="535964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4"/>
          <p:cNvSpPr txBox="1"/>
          <p:nvPr>
            <p:ph idx="1" type="body"/>
          </p:nvPr>
        </p:nvSpPr>
        <p:spPr>
          <a:xfrm>
            <a:off x="311700" y="834350"/>
            <a:ext cx="4539000" cy="401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323" name="Google Shape;323;p34"/>
          <p:cNvSpPr txBox="1"/>
          <p:nvPr>
            <p:ph type="title"/>
          </p:nvPr>
        </p:nvSpPr>
        <p:spPr>
          <a:xfrm>
            <a:off x="5722900" y="685875"/>
            <a:ext cx="3108300" cy="1926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4" name="Google Shape;324;p3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25" name="Google Shape;325;p34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5"/>
          <p:cNvSpPr/>
          <p:nvPr/>
        </p:nvSpPr>
        <p:spPr>
          <a:xfrm>
            <a:off x="1949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0" name="Google Shape;330;p35"/>
          <p:cNvSpPr/>
          <p:nvPr/>
        </p:nvSpPr>
        <p:spPr>
          <a:xfrm>
            <a:off x="16734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35"/>
          <p:cNvSpPr/>
          <p:nvPr/>
        </p:nvSpPr>
        <p:spPr>
          <a:xfrm>
            <a:off x="31518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35"/>
          <p:cNvSpPr/>
          <p:nvPr/>
        </p:nvSpPr>
        <p:spPr>
          <a:xfrm>
            <a:off x="463025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35"/>
          <p:cNvSpPr/>
          <p:nvPr/>
        </p:nvSpPr>
        <p:spPr>
          <a:xfrm>
            <a:off x="61086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4" name="Google Shape;334;p35"/>
          <p:cNvSpPr/>
          <p:nvPr/>
        </p:nvSpPr>
        <p:spPr>
          <a:xfrm>
            <a:off x="75871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35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6" name="Google Shape;336;p35"/>
          <p:cNvSpPr txBox="1"/>
          <p:nvPr>
            <p:ph idx="1" type="subTitle"/>
          </p:nvPr>
        </p:nvSpPr>
        <p:spPr>
          <a:xfrm>
            <a:off x="194975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7" name="Google Shape;337;p35"/>
          <p:cNvSpPr txBox="1"/>
          <p:nvPr>
            <p:ph idx="2" type="subTitle"/>
          </p:nvPr>
        </p:nvSpPr>
        <p:spPr>
          <a:xfrm>
            <a:off x="1674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8" name="Google Shape;338;p35"/>
          <p:cNvSpPr txBox="1"/>
          <p:nvPr>
            <p:ph idx="3" type="subTitle"/>
          </p:nvPr>
        </p:nvSpPr>
        <p:spPr>
          <a:xfrm>
            <a:off x="31518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9" name="Google Shape;339;p35"/>
          <p:cNvSpPr txBox="1"/>
          <p:nvPr>
            <p:ph idx="4" type="subTitle"/>
          </p:nvPr>
        </p:nvSpPr>
        <p:spPr>
          <a:xfrm>
            <a:off x="4630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0" name="Google Shape;340;p35"/>
          <p:cNvSpPr txBox="1"/>
          <p:nvPr>
            <p:ph idx="5" type="subTitle"/>
          </p:nvPr>
        </p:nvSpPr>
        <p:spPr>
          <a:xfrm>
            <a:off x="610867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1" name="Google Shape;341;p35"/>
          <p:cNvSpPr txBox="1"/>
          <p:nvPr>
            <p:ph idx="6" type="subTitle"/>
          </p:nvPr>
        </p:nvSpPr>
        <p:spPr>
          <a:xfrm>
            <a:off x="75871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 1">
  <p:cSld name="CUSTOM_1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/>
          <p:nvPr/>
        </p:nvSpPr>
        <p:spPr>
          <a:xfrm>
            <a:off x="23144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" name="Google Shape;346;p36"/>
          <p:cNvSpPr/>
          <p:nvPr/>
        </p:nvSpPr>
        <p:spPr>
          <a:xfrm>
            <a:off x="37929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7" name="Google Shape;347;p36"/>
          <p:cNvSpPr/>
          <p:nvPr/>
        </p:nvSpPr>
        <p:spPr>
          <a:xfrm>
            <a:off x="52713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8" name="Google Shape;348;p36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9" name="Google Shape;349;p36"/>
          <p:cNvSpPr txBox="1"/>
          <p:nvPr>
            <p:ph idx="1" type="subTitle"/>
          </p:nvPr>
        </p:nvSpPr>
        <p:spPr>
          <a:xfrm>
            <a:off x="2315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0" name="Google Shape;350;p36"/>
          <p:cNvSpPr txBox="1"/>
          <p:nvPr>
            <p:ph idx="2" type="subTitle"/>
          </p:nvPr>
        </p:nvSpPr>
        <p:spPr>
          <a:xfrm>
            <a:off x="37929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1" name="Google Shape;351;p36"/>
          <p:cNvSpPr txBox="1"/>
          <p:nvPr>
            <p:ph idx="3" type="subTitle"/>
          </p:nvPr>
        </p:nvSpPr>
        <p:spPr>
          <a:xfrm>
            <a:off x="5271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">
  <p:cSld name="CUSTOM_9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215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71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72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37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8" name="Google Shape;358;p37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9" name="Google Shape;3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7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61" name="Google Shape;361;p3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362" name="Google Shape;362;p37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3" name="Google Shape;363;p37"/>
          <p:cNvSpPr txBox="1"/>
          <p:nvPr>
            <p:ph idx="2" type="subTitle"/>
          </p:nvPr>
        </p:nvSpPr>
        <p:spPr>
          <a:xfrm>
            <a:off x="609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364" name="Google Shape;364;p37"/>
          <p:cNvSpPr txBox="1"/>
          <p:nvPr>
            <p:ph idx="3" type="subTitle"/>
          </p:nvPr>
        </p:nvSpPr>
        <p:spPr>
          <a:xfrm>
            <a:off x="351255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365" name="Google Shape;365;p37"/>
          <p:cNvSpPr txBox="1"/>
          <p:nvPr>
            <p:ph idx="4" type="subTitle"/>
          </p:nvPr>
        </p:nvSpPr>
        <p:spPr>
          <a:xfrm>
            <a:off x="6367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366" name="Google Shape;366;p37"/>
          <p:cNvSpPr txBox="1"/>
          <p:nvPr>
            <p:ph idx="5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67" name="Google Shape;367;p37"/>
          <p:cNvSpPr txBox="1"/>
          <p:nvPr>
            <p:ph idx="6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68" name="Google Shape;368;p37"/>
          <p:cNvSpPr txBox="1"/>
          <p:nvPr>
            <p:ph idx="7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">
  <p:cSld name="CUSTOM_9_1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38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2" name="Google Shape;372;p38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3" name="Google Shape;37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8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75" name="Google Shape;375;p3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376" name="Google Shape;376;p38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7" name="Google Shape;377;p38"/>
          <p:cNvSpPr txBox="1"/>
          <p:nvPr>
            <p:ph idx="2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78" name="Google Shape;378;p38"/>
          <p:cNvSpPr txBox="1"/>
          <p:nvPr>
            <p:ph idx="3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79" name="Google Shape;379;p38"/>
          <p:cNvSpPr txBox="1"/>
          <p:nvPr>
            <p:ph idx="4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2">
  <p:cSld name="CUSTOM_9_1_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9"/>
          <p:cNvSpPr/>
          <p:nvPr/>
        </p:nvSpPr>
        <p:spPr>
          <a:xfrm>
            <a:off x="-304800" y="209615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39"/>
          <p:cNvSpPr/>
          <p:nvPr/>
        </p:nvSpPr>
        <p:spPr>
          <a:xfrm>
            <a:off x="-304800" y="3311300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39"/>
          <p:cNvSpPr/>
          <p:nvPr/>
        </p:nvSpPr>
        <p:spPr>
          <a:xfrm>
            <a:off x="-304800" y="4260541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4" name="Google Shape;384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86" name="Google Shape;386;p39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387" name="Google Shape;387;p39"/>
          <p:cNvSpPr txBox="1"/>
          <p:nvPr>
            <p:ph type="title"/>
          </p:nvPr>
        </p:nvSpPr>
        <p:spPr>
          <a:xfrm>
            <a:off x="491975" y="4456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8" name="Google Shape;388;p39"/>
          <p:cNvSpPr/>
          <p:nvPr/>
        </p:nvSpPr>
        <p:spPr>
          <a:xfrm>
            <a:off x="237300" y="3882500"/>
            <a:ext cx="82434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Consideration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9" name="Google Shape;389;p39"/>
          <p:cNvSpPr/>
          <p:nvPr/>
        </p:nvSpPr>
        <p:spPr>
          <a:xfrm>
            <a:off x="237300" y="2994450"/>
            <a:ext cx="82434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Interest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0" name="Google Shape;390;p39"/>
          <p:cNvSpPr/>
          <p:nvPr/>
        </p:nvSpPr>
        <p:spPr>
          <a:xfrm>
            <a:off x="237300" y="1452200"/>
            <a:ext cx="8243400" cy="15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Awareness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1" name="Google Shape;391;p39"/>
          <p:cNvSpPr/>
          <p:nvPr/>
        </p:nvSpPr>
        <p:spPr>
          <a:xfrm>
            <a:off x="788800" y="1264700"/>
            <a:ext cx="7576250" cy="803200"/>
          </a:xfrm>
          <a:prstGeom prst="flowChartManualOperation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Pinterest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Youtube ads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Google Display Network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39"/>
          <p:cNvSpPr/>
          <p:nvPr/>
        </p:nvSpPr>
        <p:spPr>
          <a:xfrm>
            <a:off x="2310600" y="2141875"/>
            <a:ext cx="4532050" cy="803200"/>
          </a:xfrm>
          <a:prstGeom prst="flowChartManualOperation">
            <a:avLst/>
          </a:prstGeom>
          <a:solidFill>
            <a:srgbClr val="C6C6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Google Search ads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39"/>
          <p:cNvSpPr/>
          <p:nvPr/>
        </p:nvSpPr>
        <p:spPr>
          <a:xfrm>
            <a:off x="3235275" y="3035700"/>
            <a:ext cx="2688325" cy="803200"/>
          </a:xfrm>
          <a:prstGeom prst="flowChartManualOpe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Remarketing</a:t>
            </a:r>
            <a:endParaRPr b="1">
              <a:solidFill>
                <a:srgbClr val="595959"/>
              </a:solidFill>
            </a:endParaRPr>
          </a:p>
        </p:txBody>
      </p:sp>
      <p:sp>
        <p:nvSpPr>
          <p:cNvPr id="394" name="Google Shape;394;p39"/>
          <p:cNvSpPr/>
          <p:nvPr/>
        </p:nvSpPr>
        <p:spPr>
          <a:xfrm>
            <a:off x="3784350" y="3945475"/>
            <a:ext cx="1606500" cy="910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Dynamic remarketing</a:t>
            </a:r>
            <a:endParaRPr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1">
  <p:cSld name="CUSTOM_9_1_1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98" name="Google Shape;398;p4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399" name="Google Shape;399;p40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400" name="Google Shape;400;p40"/>
          <p:cNvCxnSpPr/>
          <p:nvPr/>
        </p:nvCxnSpPr>
        <p:spPr>
          <a:xfrm>
            <a:off x="311725" y="40459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1" name="Google Shape;401;p40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CUSTOM_2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1"/>
          <p:cNvPicPr preferRelativeResize="0"/>
          <p:nvPr/>
        </p:nvPicPr>
        <p:blipFill rotWithShape="1">
          <a:blip r:embed="rId2">
            <a:alphaModFix/>
          </a:blip>
          <a:srcRect b="0" l="0" r="0" t="7749"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00" y="2312225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00" y="1562349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500" y="2985900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500" y="3652125"/>
            <a:ext cx="450475" cy="4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1"/>
          <p:cNvSpPr txBox="1"/>
          <p:nvPr>
            <p:ph type="ctrTitle"/>
          </p:nvPr>
        </p:nvSpPr>
        <p:spPr>
          <a:xfrm>
            <a:off x="835500" y="532001"/>
            <a:ext cx="74730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0" name="Google Shape;410;p41"/>
          <p:cNvSpPr txBox="1"/>
          <p:nvPr>
            <p:ph idx="2" type="title"/>
          </p:nvPr>
        </p:nvSpPr>
        <p:spPr>
          <a:xfrm>
            <a:off x="1215050" y="1483425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1" name="Google Shape;411;p41"/>
          <p:cNvSpPr txBox="1"/>
          <p:nvPr>
            <p:ph idx="1" type="subTitle"/>
          </p:nvPr>
        </p:nvSpPr>
        <p:spPr>
          <a:xfrm>
            <a:off x="1215050" y="1735200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12" name="Google Shape;412;p41"/>
          <p:cNvSpPr txBox="1"/>
          <p:nvPr>
            <p:ph idx="3" type="title"/>
          </p:nvPr>
        </p:nvSpPr>
        <p:spPr>
          <a:xfrm>
            <a:off x="1215050" y="2260371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3" name="Google Shape;413;p41"/>
          <p:cNvSpPr txBox="1"/>
          <p:nvPr>
            <p:ph idx="4" type="subTitle"/>
          </p:nvPr>
        </p:nvSpPr>
        <p:spPr>
          <a:xfrm>
            <a:off x="1215050" y="2512146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14" name="Google Shape;414;p41"/>
          <p:cNvSpPr txBox="1"/>
          <p:nvPr>
            <p:ph idx="5" type="title"/>
          </p:nvPr>
        </p:nvSpPr>
        <p:spPr>
          <a:xfrm>
            <a:off x="1215050" y="296274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5" name="Google Shape;415;p41"/>
          <p:cNvSpPr txBox="1"/>
          <p:nvPr>
            <p:ph idx="6" type="subTitle"/>
          </p:nvPr>
        </p:nvSpPr>
        <p:spPr>
          <a:xfrm>
            <a:off x="1215050" y="321452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16" name="Google Shape;416;p41"/>
          <p:cNvSpPr txBox="1"/>
          <p:nvPr>
            <p:ph idx="7" type="title"/>
          </p:nvPr>
        </p:nvSpPr>
        <p:spPr>
          <a:xfrm>
            <a:off x="1215050" y="355579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7" name="Google Shape;417;p41"/>
          <p:cNvSpPr txBox="1"/>
          <p:nvPr>
            <p:ph idx="8" type="subTitle"/>
          </p:nvPr>
        </p:nvSpPr>
        <p:spPr>
          <a:xfrm>
            <a:off x="1215050" y="380757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18" name="Google Shape;418;p4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9" name="Google Shape;419;p41"/>
          <p:cNvSpPr txBox="1"/>
          <p:nvPr>
            <p:ph idx="9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>
  <p:cSld name="SECTION_HEADER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246250" y="483525"/>
            <a:ext cx="7140000" cy="98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246250" y="1469925"/>
            <a:ext cx="8244300" cy="21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75" y="3821150"/>
            <a:ext cx="9255279" cy="13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0" name="Google Shape;30;p5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31" name="Google Shape;31;p5"/>
          <p:cNvCxnSpPr/>
          <p:nvPr/>
        </p:nvCxnSpPr>
        <p:spPr>
          <a:xfrm>
            <a:off x="311725" y="41983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Google Shape;32;p5"/>
          <p:cNvSpPr txBox="1"/>
          <p:nvPr>
            <p:ph idx="3" type="subTitle"/>
          </p:nvPr>
        </p:nvSpPr>
        <p:spPr>
          <a:xfrm>
            <a:off x="372725" y="4209231"/>
            <a:ext cx="64554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">
  <p:cSld name="CUSTOM_3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81" y="0"/>
            <a:ext cx="9140234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42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4" name="Google Shape;424;p42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">
  <p:cSld name="CUSTOM_3_1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15400" y="-300425"/>
            <a:ext cx="9836677" cy="588090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3"/>
          <p:cNvSpPr/>
          <p:nvPr/>
        </p:nvSpPr>
        <p:spPr>
          <a:xfrm>
            <a:off x="-515400" y="-300425"/>
            <a:ext cx="9836700" cy="5880900"/>
          </a:xfrm>
          <a:prstGeom prst="rect">
            <a:avLst/>
          </a:prstGeom>
          <a:solidFill>
            <a:srgbClr val="008CBB">
              <a:alpha val="49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8" name="Google Shape;4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43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0" name="Google Shape;430;p43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 1">
  <p:cSld name="CUSTOM_3_1_1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85398" cy="56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/>
          <p:nvPr/>
        </p:nvSpPr>
        <p:spPr>
          <a:xfrm>
            <a:off x="-20700" y="0"/>
            <a:ext cx="9185400" cy="5657100"/>
          </a:xfrm>
          <a:prstGeom prst="rect">
            <a:avLst/>
          </a:prstGeom>
          <a:solidFill>
            <a:srgbClr val="008CBB">
              <a:alpha val="49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Google Shape;435;p44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6" name="Google Shape;436;p44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0">
  <p:cSld name="CUSTOM_10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5"/>
          <p:cNvSpPr/>
          <p:nvPr/>
        </p:nvSpPr>
        <p:spPr>
          <a:xfrm>
            <a:off x="773025" y="1635125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45"/>
          <p:cNvSpPr/>
          <p:nvPr/>
        </p:nvSpPr>
        <p:spPr>
          <a:xfrm>
            <a:off x="3378900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45"/>
          <p:cNvSpPr/>
          <p:nvPr/>
        </p:nvSpPr>
        <p:spPr>
          <a:xfrm>
            <a:off x="5984775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41" name="Google Shape;441;p45"/>
          <p:cNvCxnSpPr/>
          <p:nvPr/>
        </p:nvCxnSpPr>
        <p:spPr>
          <a:xfrm>
            <a:off x="633750" y="4302650"/>
            <a:ext cx="7876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2" name="Google Shape;44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5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44" name="Google Shape;444;p45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445" name="Google Shape;445;p45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46" name="Google Shape;446;p45"/>
          <p:cNvSpPr txBox="1"/>
          <p:nvPr>
            <p:ph idx="2" type="subTitle"/>
          </p:nvPr>
        </p:nvSpPr>
        <p:spPr>
          <a:xfrm>
            <a:off x="677525" y="4361625"/>
            <a:ext cx="77907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47" name="Google Shape;447;p45"/>
          <p:cNvSpPr txBox="1"/>
          <p:nvPr>
            <p:ph idx="3" type="subTitle"/>
          </p:nvPr>
        </p:nvSpPr>
        <p:spPr>
          <a:xfrm>
            <a:off x="773025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48" name="Google Shape;448;p45"/>
          <p:cNvSpPr txBox="1"/>
          <p:nvPr>
            <p:ph idx="4" type="subTitle"/>
          </p:nvPr>
        </p:nvSpPr>
        <p:spPr>
          <a:xfrm>
            <a:off x="3378900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49" name="Google Shape;449;p45"/>
          <p:cNvSpPr txBox="1"/>
          <p:nvPr>
            <p:ph idx="5" type="subTitle"/>
          </p:nvPr>
        </p:nvSpPr>
        <p:spPr>
          <a:xfrm>
            <a:off x="5984775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CUSTOM_4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75" y="24"/>
            <a:ext cx="9140245" cy="5143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46"/>
          <p:cNvGrpSpPr/>
          <p:nvPr/>
        </p:nvGrpSpPr>
        <p:grpSpPr>
          <a:xfrm>
            <a:off x="504600" y="3654496"/>
            <a:ext cx="8134800" cy="252625"/>
            <a:chOff x="504600" y="3522246"/>
            <a:chExt cx="8134800" cy="252625"/>
          </a:xfrm>
        </p:grpSpPr>
        <p:cxnSp>
          <p:nvCxnSpPr>
            <p:cNvPr id="453" name="Google Shape;453;p46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54" name="Google Shape;454;p46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5" name="Google Shape;455;p46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6" name="Google Shape;456;p46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7" name="Google Shape;457;p46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8" name="Google Shape;458;p46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9" name="Google Shape;459;p46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460" name="Google Shape;4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6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62" name="Google Shape;462;p46"/>
          <p:cNvSpPr txBox="1"/>
          <p:nvPr>
            <p:ph type="title"/>
          </p:nvPr>
        </p:nvSpPr>
        <p:spPr>
          <a:xfrm>
            <a:off x="290725" y="10676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63" name="Google Shape;463;p46"/>
          <p:cNvSpPr txBox="1"/>
          <p:nvPr>
            <p:ph idx="1" type="subTitle"/>
          </p:nvPr>
        </p:nvSpPr>
        <p:spPr>
          <a:xfrm>
            <a:off x="118200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64" name="Google Shape;464;p46"/>
          <p:cNvSpPr txBox="1"/>
          <p:nvPr>
            <p:ph idx="2" type="subTitle"/>
          </p:nvPr>
        </p:nvSpPr>
        <p:spPr>
          <a:xfrm>
            <a:off x="235819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65" name="Google Shape;465;p46"/>
          <p:cNvSpPr txBox="1"/>
          <p:nvPr>
            <p:ph idx="3" type="subTitle"/>
          </p:nvPr>
        </p:nvSpPr>
        <p:spPr>
          <a:xfrm>
            <a:off x="349872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66" name="Google Shape;466;p46"/>
          <p:cNvSpPr txBox="1"/>
          <p:nvPr>
            <p:ph idx="4" type="subTitle"/>
          </p:nvPr>
        </p:nvSpPr>
        <p:spPr>
          <a:xfrm>
            <a:off x="4663264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67" name="Google Shape;467;p46"/>
          <p:cNvSpPr txBox="1"/>
          <p:nvPr>
            <p:ph idx="5" type="subTitle"/>
          </p:nvPr>
        </p:nvSpPr>
        <p:spPr>
          <a:xfrm>
            <a:off x="5824496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68" name="Google Shape;468;p46"/>
          <p:cNvSpPr txBox="1"/>
          <p:nvPr>
            <p:ph idx="6" type="subTitle"/>
          </p:nvPr>
        </p:nvSpPr>
        <p:spPr>
          <a:xfrm>
            <a:off x="698572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469" name="Google Shape;469;p46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CUSTOM_5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47"/>
          <p:cNvPicPr preferRelativeResize="0"/>
          <p:nvPr/>
        </p:nvPicPr>
        <p:blipFill rotWithShape="1">
          <a:blip r:embed="rId2">
            <a:alphaModFix/>
          </a:blip>
          <a:srcRect b="20777" l="0" r="0" t="22297"/>
          <a:stretch/>
        </p:blipFill>
        <p:spPr>
          <a:xfrm>
            <a:off x="1875" y="1604125"/>
            <a:ext cx="9140245" cy="29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7"/>
          <p:cNvSpPr txBox="1"/>
          <p:nvPr>
            <p:ph type="title"/>
          </p:nvPr>
        </p:nvSpPr>
        <p:spPr>
          <a:xfrm>
            <a:off x="491975" y="5218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74" name="Google Shape;474;p47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75" name="Google Shape;475;p4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">
  <p:cSld name="CUSTOM_6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8"/>
          <p:cNvPicPr preferRelativeResize="0"/>
          <p:nvPr/>
        </p:nvPicPr>
        <p:blipFill rotWithShape="1">
          <a:blip r:embed="rId2">
            <a:alphaModFix/>
          </a:blip>
          <a:srcRect b="7757" l="0" r="0" t="-9301"/>
          <a:stretch/>
        </p:blipFill>
        <p:spPr>
          <a:xfrm>
            <a:off x="0" y="-518275"/>
            <a:ext cx="9144005" cy="56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8"/>
          <p:cNvSpPr txBox="1"/>
          <p:nvPr/>
        </p:nvSpPr>
        <p:spPr>
          <a:xfrm>
            <a:off x="10392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p48"/>
          <p:cNvSpPr txBox="1"/>
          <p:nvPr/>
        </p:nvSpPr>
        <p:spPr>
          <a:xfrm>
            <a:off x="48876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0" name="Google Shape;480;p48"/>
          <p:cNvCxnSpPr>
            <a:stCxn id="478" idx="3"/>
            <a:endCxn id="479" idx="1"/>
          </p:cNvCxnSpPr>
          <p:nvPr/>
        </p:nvCxnSpPr>
        <p:spPr>
          <a:xfrm>
            <a:off x="4256400" y="272415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1" name="Google Shape;481;p48"/>
          <p:cNvSpPr txBox="1"/>
          <p:nvPr/>
        </p:nvSpPr>
        <p:spPr>
          <a:xfrm>
            <a:off x="1101579" y="38769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2" name="Google Shape;482;p48"/>
          <p:cNvCxnSpPr/>
          <p:nvPr/>
        </p:nvCxnSpPr>
        <p:spPr>
          <a:xfrm>
            <a:off x="841500" y="3739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3" name="Google Shape;48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8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5" name="Google Shape;485;p4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86" name="Google Shape;486;p48"/>
          <p:cNvSpPr txBox="1"/>
          <p:nvPr>
            <p:ph idx="2" type="subTitle"/>
          </p:nvPr>
        </p:nvSpPr>
        <p:spPr>
          <a:xfrm>
            <a:off x="1446150" y="3980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87" name="Google Shape;487;p48"/>
          <p:cNvSpPr txBox="1"/>
          <p:nvPr>
            <p:ph idx="3" type="subTitle"/>
          </p:nvPr>
        </p:nvSpPr>
        <p:spPr>
          <a:xfrm>
            <a:off x="1446150" y="4284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88" name="Google Shape;488;p48"/>
          <p:cNvSpPr txBox="1"/>
          <p:nvPr>
            <p:ph idx="4" type="subTitle"/>
          </p:nvPr>
        </p:nvSpPr>
        <p:spPr>
          <a:xfrm>
            <a:off x="1446150" y="45890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89" name="Google Shape;489;p48"/>
          <p:cNvSpPr txBox="1"/>
          <p:nvPr/>
        </p:nvSpPr>
        <p:spPr>
          <a:xfrm>
            <a:off x="1101579" y="41825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0" name="Google Shape;490;p48"/>
          <p:cNvSpPr txBox="1"/>
          <p:nvPr/>
        </p:nvSpPr>
        <p:spPr>
          <a:xfrm>
            <a:off x="1101579" y="4480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1" name="Google Shape;491;p48"/>
          <p:cNvSpPr txBox="1"/>
          <p:nvPr>
            <p:ph idx="5" type="subTitle"/>
          </p:nvPr>
        </p:nvSpPr>
        <p:spPr>
          <a:xfrm>
            <a:off x="1051075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2" name="Google Shape;492;p48"/>
          <p:cNvSpPr txBox="1"/>
          <p:nvPr>
            <p:ph idx="6" type="subTitle"/>
          </p:nvPr>
        </p:nvSpPr>
        <p:spPr>
          <a:xfrm>
            <a:off x="4887600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3" name="Google Shape;493;p48"/>
          <p:cNvSpPr txBox="1"/>
          <p:nvPr>
            <p:ph type="title"/>
          </p:nvPr>
        </p:nvSpPr>
        <p:spPr>
          <a:xfrm>
            <a:off x="954150" y="8647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 1">
  <p:cSld name="CUSTOM_6_1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"/>
          <p:cNvSpPr txBox="1"/>
          <p:nvPr/>
        </p:nvSpPr>
        <p:spPr>
          <a:xfrm>
            <a:off x="10392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Google Shape;496;p49"/>
          <p:cNvSpPr txBox="1"/>
          <p:nvPr/>
        </p:nvSpPr>
        <p:spPr>
          <a:xfrm>
            <a:off x="48876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7" name="Google Shape;497;p49"/>
          <p:cNvCxnSpPr>
            <a:stCxn id="495" idx="3"/>
            <a:endCxn id="496" idx="1"/>
          </p:cNvCxnSpPr>
          <p:nvPr/>
        </p:nvCxnSpPr>
        <p:spPr>
          <a:xfrm>
            <a:off x="4256400" y="262550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8" name="Google Shape;498;p49"/>
          <p:cNvSpPr txBox="1"/>
          <p:nvPr/>
        </p:nvSpPr>
        <p:spPr>
          <a:xfrm>
            <a:off x="1101579" y="4181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9" name="Google Shape;499;p49"/>
          <p:cNvCxnSpPr/>
          <p:nvPr/>
        </p:nvCxnSpPr>
        <p:spPr>
          <a:xfrm>
            <a:off x="841500" y="4120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p4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01" name="Google Shape;501;p49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502" name="Google Shape;502;p49"/>
          <p:cNvSpPr txBox="1"/>
          <p:nvPr>
            <p:ph idx="2" type="subTitle"/>
          </p:nvPr>
        </p:nvSpPr>
        <p:spPr>
          <a:xfrm>
            <a:off x="1446150" y="42854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03" name="Google Shape;503;p49"/>
          <p:cNvSpPr txBox="1"/>
          <p:nvPr>
            <p:ph idx="3" type="subTitle"/>
          </p:nvPr>
        </p:nvSpPr>
        <p:spPr>
          <a:xfrm>
            <a:off x="1446150" y="4589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04" name="Google Shape;504;p49"/>
          <p:cNvSpPr txBox="1"/>
          <p:nvPr/>
        </p:nvSpPr>
        <p:spPr>
          <a:xfrm>
            <a:off x="1101579" y="44873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5" name="Google Shape;505;p49"/>
          <p:cNvSpPr txBox="1"/>
          <p:nvPr>
            <p:ph idx="4" type="subTitle"/>
          </p:nvPr>
        </p:nvSpPr>
        <p:spPr>
          <a:xfrm>
            <a:off x="1051075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06" name="Google Shape;506;p49"/>
          <p:cNvSpPr txBox="1"/>
          <p:nvPr>
            <p:ph idx="5" type="subTitle"/>
          </p:nvPr>
        </p:nvSpPr>
        <p:spPr>
          <a:xfrm>
            <a:off x="4887600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07" name="Google Shape;507;p49"/>
          <p:cNvSpPr txBox="1"/>
          <p:nvPr>
            <p:ph type="title"/>
          </p:nvPr>
        </p:nvSpPr>
        <p:spPr>
          <a:xfrm>
            <a:off x="954150" y="5599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508" name="Google Shape;50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">
  <p:cSld name="CUSTOM_11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oogle Shape;510;p50"/>
          <p:cNvGrpSpPr/>
          <p:nvPr/>
        </p:nvGrpSpPr>
        <p:grpSpPr>
          <a:xfrm>
            <a:off x="504600" y="3349696"/>
            <a:ext cx="8134800" cy="252625"/>
            <a:chOff x="504600" y="3522246"/>
            <a:chExt cx="8134800" cy="252625"/>
          </a:xfrm>
        </p:grpSpPr>
        <p:cxnSp>
          <p:nvCxnSpPr>
            <p:cNvPr id="511" name="Google Shape;511;p50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0190B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512" name="Google Shape;512;p50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3" name="Google Shape;513;p50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4" name="Google Shape;514;p50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5" name="Google Shape;515;p50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6" name="Google Shape;516;p50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7" name="Google Shape;517;p50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18" name="Google Shape;518;p50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9" name="Google Shape;519;p50"/>
          <p:cNvSpPr txBox="1"/>
          <p:nvPr>
            <p:ph idx="1" type="subTitle"/>
          </p:nvPr>
        </p:nvSpPr>
        <p:spPr>
          <a:xfrm>
            <a:off x="118200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20" name="Google Shape;520;p50"/>
          <p:cNvSpPr txBox="1"/>
          <p:nvPr>
            <p:ph idx="2" type="subTitle"/>
          </p:nvPr>
        </p:nvSpPr>
        <p:spPr>
          <a:xfrm>
            <a:off x="235819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21" name="Google Shape;521;p50"/>
          <p:cNvSpPr txBox="1"/>
          <p:nvPr>
            <p:ph idx="3" type="subTitle"/>
          </p:nvPr>
        </p:nvSpPr>
        <p:spPr>
          <a:xfrm>
            <a:off x="349872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22" name="Google Shape;522;p50"/>
          <p:cNvSpPr txBox="1"/>
          <p:nvPr>
            <p:ph idx="4" type="subTitle"/>
          </p:nvPr>
        </p:nvSpPr>
        <p:spPr>
          <a:xfrm>
            <a:off x="4663264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23" name="Google Shape;523;p50"/>
          <p:cNvSpPr txBox="1"/>
          <p:nvPr>
            <p:ph idx="5" type="subTitle"/>
          </p:nvPr>
        </p:nvSpPr>
        <p:spPr>
          <a:xfrm>
            <a:off x="5824496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24" name="Google Shape;524;p50"/>
          <p:cNvSpPr txBox="1"/>
          <p:nvPr>
            <p:ph idx="6" type="subTitle"/>
          </p:nvPr>
        </p:nvSpPr>
        <p:spPr>
          <a:xfrm>
            <a:off x="698572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525" name="Google Shape;525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27" name="Google Shape;527;p50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528" name="Google Shape;528;p50"/>
          <p:cNvCxnSpPr/>
          <p:nvPr/>
        </p:nvCxnSpPr>
        <p:spPr>
          <a:xfrm>
            <a:off x="311725" y="42745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9" name="Google Shape;529;p50"/>
          <p:cNvSpPr txBox="1"/>
          <p:nvPr>
            <p:ph idx="8" type="subTitle"/>
          </p:nvPr>
        </p:nvSpPr>
        <p:spPr>
          <a:xfrm>
            <a:off x="372725" y="4285425"/>
            <a:ext cx="82668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 1">
  <p:cSld name="CUSTOM_11_1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1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32" name="Google Shape;532;p51"/>
          <p:cNvSpPr txBox="1"/>
          <p:nvPr>
            <p:ph idx="1" type="subTitle"/>
          </p:nvPr>
        </p:nvSpPr>
        <p:spPr>
          <a:xfrm>
            <a:off x="2003375" y="2394075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533" name="Google Shape;533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535" name="Google Shape;535;p51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536" name="Google Shape;5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1795550"/>
            <a:ext cx="1313225" cy="13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3108775"/>
            <a:ext cx="1313225" cy="13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1"/>
          <p:cNvSpPr txBox="1"/>
          <p:nvPr>
            <p:ph idx="3" type="subTitle"/>
          </p:nvPr>
        </p:nvSpPr>
        <p:spPr>
          <a:xfrm>
            <a:off x="2003375" y="3682550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539" name="Google Shape;539;p51"/>
          <p:cNvSpPr txBox="1"/>
          <p:nvPr>
            <p:ph idx="4" type="subTitle"/>
          </p:nvPr>
        </p:nvSpPr>
        <p:spPr>
          <a:xfrm>
            <a:off x="2003375" y="2134575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540" name="Google Shape;540;p51"/>
          <p:cNvSpPr txBox="1"/>
          <p:nvPr>
            <p:ph idx="5" type="subTitle"/>
          </p:nvPr>
        </p:nvSpPr>
        <p:spPr>
          <a:xfrm>
            <a:off x="2003375" y="3423050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498825"/>
            <a:ext cx="4539000" cy="1298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9" name="Google Shape;39;p6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40" name="Google Shape;4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3502" y="0"/>
            <a:ext cx="39004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/>
        </p:nvSpPr>
        <p:spPr>
          <a:xfrm>
            <a:off x="5631947" y="749050"/>
            <a:ext cx="3129300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Google Shape;42;p6"/>
          <p:cNvSpPr txBox="1"/>
          <p:nvPr>
            <p:ph idx="3" type="title"/>
          </p:nvPr>
        </p:nvSpPr>
        <p:spPr>
          <a:xfrm>
            <a:off x="6009075" y="931600"/>
            <a:ext cx="2752200" cy="2239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">
  <p:cSld name="CUSTOM_7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4" cy="5145613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2"/>
          <p:cNvSpPr txBox="1"/>
          <p:nvPr/>
        </p:nvSpPr>
        <p:spPr>
          <a:xfrm>
            <a:off x="967350" y="5999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SAZINIES AR MUMS!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52"/>
          <p:cNvSpPr txBox="1"/>
          <p:nvPr/>
        </p:nvSpPr>
        <p:spPr>
          <a:xfrm>
            <a:off x="1433050" y="1837741"/>
            <a:ext cx="71901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+371 22 07 28 87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solution@infinitum.lv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https://www.facebook.com/infinitumlv/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https://www.instagram.com/infinitum8agency/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https://twitter.com/infinitumlv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https://www.linkedin.com/company/1734742/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https://plus.google.com/+InfinitumLv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https://www.youtube.com/channel/UC9zBtX5O73cflF4i9nNTCNA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45" name="Google Shape;5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150" y="2952750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150" y="322465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150" y="3465139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150" y="370561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150" y="3977528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5150" y="4249441"/>
            <a:ext cx="188625" cy="18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52"/>
          <p:cNvCxnSpPr/>
          <p:nvPr/>
        </p:nvCxnSpPr>
        <p:spPr>
          <a:xfrm>
            <a:off x="1065164" y="2735966"/>
            <a:ext cx="34428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2" name="Google Shape;552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3550" y="2314562"/>
            <a:ext cx="271819" cy="2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3550" y="1975475"/>
            <a:ext cx="271819" cy="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 1">
  <p:cSld name="CUSTOM_7_1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4" cy="5145613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3"/>
          <p:cNvSpPr txBox="1"/>
          <p:nvPr/>
        </p:nvSpPr>
        <p:spPr>
          <a:xfrm>
            <a:off x="967350" y="5999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 US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8" name="Google Shape;558;p53"/>
          <p:cNvSpPr txBox="1"/>
          <p:nvPr/>
        </p:nvSpPr>
        <p:spPr>
          <a:xfrm>
            <a:off x="1433050" y="1837741"/>
            <a:ext cx="71901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+371 22 07 28 87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solution@infinitum.lv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https://www.facebook.com/infinitumlv/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https://www.instagram.com/infinitum8agency/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https://twitter.com/infinitumlv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https://www.linkedin.com/company/1734742/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https://plus.google.com/+InfinitumLv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https://www.youtube.com/channel/UC9zBtX5O73cflF4i9nNTCNA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59" name="Google Shape;55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150" y="2952750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150" y="322465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150" y="3465139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150" y="370561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150" y="3977528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5150" y="4249441"/>
            <a:ext cx="188625" cy="18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5" name="Google Shape;565;p53"/>
          <p:cNvCxnSpPr/>
          <p:nvPr/>
        </p:nvCxnSpPr>
        <p:spPr>
          <a:xfrm>
            <a:off x="1065164" y="2735966"/>
            <a:ext cx="34428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6" name="Google Shape;566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3550" y="2314562"/>
            <a:ext cx="271819" cy="2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3550" y="1975475"/>
            <a:ext cx="271819" cy="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8">
  <p:cSld name="CUSTOM_8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1" cy="5144912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4"/>
          <p:cNvSpPr/>
          <p:nvPr/>
        </p:nvSpPr>
        <p:spPr>
          <a:xfrm>
            <a:off x="1595023" y="3175700"/>
            <a:ext cx="13392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Egils Boitmanis</a:t>
            </a:r>
            <a:endParaRPr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Owner</a:t>
            </a:r>
            <a:endParaRPr b="1"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72" name="Google Shape;572;p54"/>
          <p:cNvCxnSpPr/>
          <p:nvPr/>
        </p:nvCxnSpPr>
        <p:spPr>
          <a:xfrm>
            <a:off x="3545564" y="1282578"/>
            <a:ext cx="0" cy="274530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3" name="Google Shape;573;p54"/>
          <p:cNvSpPr/>
          <p:nvPr/>
        </p:nvSpPr>
        <p:spPr>
          <a:xfrm>
            <a:off x="3682314" y="2451792"/>
            <a:ext cx="39420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 work efficiently, discipline and clear vision is a must-have. We mix it with creativity and keenness, making a fruitful soil for great works, and we use our experience and knowledge to choose the best options for your business. Measure seven times, cut once – we are that type of guys!</a:t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4" name="Google Shape;574;p54"/>
          <p:cNvSpPr txBox="1"/>
          <p:nvPr/>
        </p:nvSpPr>
        <p:spPr>
          <a:xfrm>
            <a:off x="6480146" y="3430450"/>
            <a:ext cx="12768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Best Regards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C:\Users\ingaf\Desktop\infinitum_logo_web_white.png" id="575" name="Google Shape;57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6162" y="1701755"/>
            <a:ext cx="2277500" cy="39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2338" y="1508288"/>
            <a:ext cx="1617875" cy="1617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7" name="Google Shape;577;p54"/>
          <p:cNvCxnSpPr/>
          <p:nvPr/>
        </p:nvCxnSpPr>
        <p:spPr>
          <a:xfrm>
            <a:off x="3682314" y="2317241"/>
            <a:ext cx="27102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8" name="Google Shape;57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5825" y="3818050"/>
            <a:ext cx="551693" cy="3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6150" y="3592800"/>
            <a:ext cx="150825" cy="15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4550" y="3592799"/>
            <a:ext cx="150825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Left_Minim Blank">
  <p:cSld name="8_Left_Minim Blank">
    <p:bg>
      <p:bgPr>
        <a:gradFill>
          <a:gsLst>
            <a:gs pos="0">
              <a:srgbClr val="FFFFFF"/>
            </a:gs>
            <a:gs pos="1000">
              <a:srgbClr val="FFFFFF"/>
            </a:gs>
            <a:gs pos="100000">
              <a:srgbClr val="FFFFFF"/>
            </a:gs>
          </a:gsLst>
          <a:lin ang="12600029" scaled="0"/>
        </a:gra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ingaf\Pictures\Infinitum\B2.png" id="582" name="Google Shape;582;p55"/>
          <p:cNvPicPr preferRelativeResize="0"/>
          <p:nvPr/>
        </p:nvPicPr>
        <p:blipFill rotWithShape="1">
          <a:blip r:embed="rId2">
            <a:alphaModFix/>
          </a:blip>
          <a:srcRect b="7595" l="0" r="0" t="0"/>
          <a:stretch/>
        </p:blipFill>
        <p:spPr>
          <a:xfrm>
            <a:off x="1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5"/>
          <p:cNvSpPr txBox="1"/>
          <p:nvPr/>
        </p:nvSpPr>
        <p:spPr>
          <a:xfrm flipH="1">
            <a:off x="8521553" y="4792471"/>
            <a:ext cx="425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200">
                <a:solidFill>
                  <a:srgbClr val="253F6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‹#›</a:t>
            </a:fld>
            <a:endParaRPr b="0" sz="1200">
              <a:solidFill>
                <a:srgbClr val="253F6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84" name="Google Shape;584;p5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b="0" i="0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9pPr>
          </a:lstStyle>
          <a:p/>
        </p:txBody>
      </p:sp>
      <p:sp>
        <p:nvSpPr>
          <p:cNvPr id="585" name="Google Shape;585;p55"/>
          <p:cNvSpPr txBox="1"/>
          <p:nvPr>
            <p:ph idx="1" type="body"/>
          </p:nvPr>
        </p:nvSpPr>
        <p:spPr>
          <a:xfrm>
            <a:off x="652448" y="1471642"/>
            <a:ext cx="78945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  <a:defRPr b="0" i="0" sz="21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Char char="•"/>
              <a:defRPr b="0" i="0" sz="15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irsraksts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7"/>
          <p:cNvSpPr txBox="1"/>
          <p:nvPr>
            <p:ph type="ctrTitle"/>
          </p:nvPr>
        </p:nvSpPr>
        <p:spPr>
          <a:xfrm>
            <a:off x="835450" y="1432555"/>
            <a:ext cx="7473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500"/>
              <a:buFont typeface="Open Sans"/>
              <a:buNone/>
              <a:defRPr b="1" sz="55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2">
  <p:cSld name="CUSTOM_12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8"/>
          <p:cNvSpPr txBox="1"/>
          <p:nvPr/>
        </p:nvSpPr>
        <p:spPr>
          <a:xfrm>
            <a:off x="826350" y="1713700"/>
            <a:ext cx="7491300" cy="12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Digitālā mārketinga aģentūrai </a:t>
            </a:r>
            <a:r>
              <a:rPr b="1"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SIA Infinitum8</a:t>
            </a:r>
            <a:endParaRPr b="1"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pieder intelektuālā īpašuma tiesības uz visu šajā darbā publicēto saturu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pen Sans"/>
                <a:ea typeface="Open Sans"/>
                <a:cs typeface="Open Sans"/>
                <a:sym typeface="Open Sans"/>
              </a:rPr>
              <a:t>un prezentētajām idejām.</a:t>
            </a:r>
            <a:endParaRPr>
              <a:solidFill>
                <a:srgbClr val="D9D9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94" name="Google Shape;594;p58"/>
          <p:cNvCxnSpPr/>
          <p:nvPr/>
        </p:nvCxnSpPr>
        <p:spPr>
          <a:xfrm>
            <a:off x="826350" y="1647700"/>
            <a:ext cx="0" cy="1398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2"/>
            <a:ext cx="9144005" cy="1882327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9"/>
          <p:cNvSpPr txBox="1"/>
          <p:nvPr>
            <p:ph idx="1" type="body"/>
          </p:nvPr>
        </p:nvSpPr>
        <p:spPr>
          <a:xfrm>
            <a:off x="308175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98" name="Google Shape;598;p59"/>
          <p:cNvSpPr txBox="1"/>
          <p:nvPr>
            <p:ph idx="2" type="body"/>
          </p:nvPr>
        </p:nvSpPr>
        <p:spPr>
          <a:xfrm>
            <a:off x="4721201" y="2185050"/>
            <a:ext cx="4172400" cy="2736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99" name="Google Shape;599;p59"/>
          <p:cNvSpPr txBox="1"/>
          <p:nvPr>
            <p:ph type="ctrTitle"/>
          </p:nvPr>
        </p:nvSpPr>
        <p:spPr>
          <a:xfrm>
            <a:off x="835500" y="581287"/>
            <a:ext cx="74730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600" name="Google Shape;600;p5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01" name="Google Shape;601;p59"/>
          <p:cNvSpPr txBox="1"/>
          <p:nvPr>
            <p:ph idx="3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602" name="Google Shape;60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>
  <p:cSld name="SECTION_HEADER_1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0"/>
          <p:cNvSpPr txBox="1"/>
          <p:nvPr>
            <p:ph type="title"/>
          </p:nvPr>
        </p:nvSpPr>
        <p:spPr>
          <a:xfrm>
            <a:off x="246250" y="483525"/>
            <a:ext cx="7140000" cy="98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None/>
              <a:defRPr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605" name="Google Shape;605;p60"/>
          <p:cNvSpPr txBox="1"/>
          <p:nvPr>
            <p:ph idx="1" type="body"/>
          </p:nvPr>
        </p:nvSpPr>
        <p:spPr>
          <a:xfrm>
            <a:off x="246250" y="1469925"/>
            <a:ext cx="8244300" cy="21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606" name="Google Shape;60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75" y="3821150"/>
            <a:ext cx="9255279" cy="13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6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10" name="Google Shape;610;p60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611" name="Google Shape;611;p60"/>
          <p:cNvCxnSpPr/>
          <p:nvPr/>
        </p:nvCxnSpPr>
        <p:spPr>
          <a:xfrm>
            <a:off x="311725" y="41983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2" name="Google Shape;612;p60"/>
          <p:cNvSpPr txBox="1"/>
          <p:nvPr>
            <p:ph idx="3" type="subTitle"/>
          </p:nvPr>
        </p:nvSpPr>
        <p:spPr>
          <a:xfrm>
            <a:off x="372725" y="4209231"/>
            <a:ext cx="64554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1"/>
          <p:cNvSpPr txBox="1"/>
          <p:nvPr>
            <p:ph type="title"/>
          </p:nvPr>
        </p:nvSpPr>
        <p:spPr>
          <a:xfrm>
            <a:off x="311700" y="498825"/>
            <a:ext cx="4539000" cy="1298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3600"/>
              <a:buFont typeface="Open Sans"/>
              <a:buNone/>
              <a:defRPr b="1" sz="36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615" name="Google Shape;615;p61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616" name="Google Shape;616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36750" y="120350"/>
            <a:ext cx="1083575" cy="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61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19" name="Google Shape;619;p61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620" name="Google Shape;62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3502" y="0"/>
            <a:ext cx="39004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1"/>
          <p:cNvSpPr txBox="1"/>
          <p:nvPr/>
        </p:nvSpPr>
        <p:spPr>
          <a:xfrm>
            <a:off x="5631947" y="749050"/>
            <a:ext cx="3129300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2" name="Google Shape;622;p61"/>
          <p:cNvSpPr txBox="1"/>
          <p:nvPr>
            <p:ph idx="3" type="title"/>
          </p:nvPr>
        </p:nvSpPr>
        <p:spPr>
          <a:xfrm>
            <a:off x="6009075" y="931600"/>
            <a:ext cx="2752200" cy="2239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2"/>
          <p:cNvSpPr txBox="1"/>
          <p:nvPr>
            <p:ph idx="1" type="body"/>
          </p:nvPr>
        </p:nvSpPr>
        <p:spPr>
          <a:xfrm>
            <a:off x="311700" y="834350"/>
            <a:ext cx="4539000" cy="401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25" name="Google Shape;625;p62"/>
          <p:cNvSpPr txBox="1"/>
          <p:nvPr>
            <p:ph type="title"/>
          </p:nvPr>
        </p:nvSpPr>
        <p:spPr>
          <a:xfrm>
            <a:off x="5722900" y="685875"/>
            <a:ext cx="3108300" cy="1926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6" name="Google Shape;626;p62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27" name="Google Shape;627;p62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628" name="Google Shape;628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6196" y="0"/>
            <a:ext cx="84334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idx="1" type="body"/>
          </p:nvPr>
        </p:nvSpPr>
        <p:spPr>
          <a:xfrm>
            <a:off x="311700" y="834350"/>
            <a:ext cx="4539000" cy="401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5722900" y="685875"/>
            <a:ext cx="3108300" cy="1926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" name="Google Shape;46;p7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47" name="Google Shape;47;p7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48" name="Google Shape;4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6196" y="0"/>
            <a:ext cx="84334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3"/>
          <p:cNvSpPr/>
          <p:nvPr/>
        </p:nvSpPr>
        <p:spPr>
          <a:xfrm>
            <a:off x="1949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33" name="Google Shape;633;p63"/>
          <p:cNvSpPr/>
          <p:nvPr/>
        </p:nvSpPr>
        <p:spPr>
          <a:xfrm>
            <a:off x="16734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4" name="Google Shape;634;p63"/>
          <p:cNvSpPr/>
          <p:nvPr/>
        </p:nvSpPr>
        <p:spPr>
          <a:xfrm>
            <a:off x="31518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5" name="Google Shape;635;p63"/>
          <p:cNvSpPr/>
          <p:nvPr/>
        </p:nvSpPr>
        <p:spPr>
          <a:xfrm>
            <a:off x="463025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6" name="Google Shape;636;p63"/>
          <p:cNvSpPr/>
          <p:nvPr/>
        </p:nvSpPr>
        <p:spPr>
          <a:xfrm>
            <a:off x="61086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7" name="Google Shape;637;p63"/>
          <p:cNvSpPr/>
          <p:nvPr/>
        </p:nvSpPr>
        <p:spPr>
          <a:xfrm>
            <a:off x="75871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8" name="Google Shape;638;p63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39" name="Google Shape;639;p63"/>
          <p:cNvSpPr txBox="1"/>
          <p:nvPr>
            <p:ph idx="1" type="subTitle"/>
          </p:nvPr>
        </p:nvSpPr>
        <p:spPr>
          <a:xfrm>
            <a:off x="194975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0" name="Google Shape;640;p63"/>
          <p:cNvSpPr txBox="1"/>
          <p:nvPr>
            <p:ph idx="2" type="subTitle"/>
          </p:nvPr>
        </p:nvSpPr>
        <p:spPr>
          <a:xfrm>
            <a:off x="1674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1" name="Google Shape;641;p63"/>
          <p:cNvSpPr txBox="1"/>
          <p:nvPr>
            <p:ph idx="3" type="subTitle"/>
          </p:nvPr>
        </p:nvSpPr>
        <p:spPr>
          <a:xfrm>
            <a:off x="31518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2" name="Google Shape;642;p63"/>
          <p:cNvSpPr txBox="1"/>
          <p:nvPr>
            <p:ph idx="4" type="subTitle"/>
          </p:nvPr>
        </p:nvSpPr>
        <p:spPr>
          <a:xfrm>
            <a:off x="4630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3" name="Google Shape;643;p63"/>
          <p:cNvSpPr txBox="1"/>
          <p:nvPr>
            <p:ph idx="5" type="subTitle"/>
          </p:nvPr>
        </p:nvSpPr>
        <p:spPr>
          <a:xfrm>
            <a:off x="610867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4" name="Google Shape;644;p63"/>
          <p:cNvSpPr txBox="1"/>
          <p:nvPr>
            <p:ph idx="6" type="subTitle"/>
          </p:nvPr>
        </p:nvSpPr>
        <p:spPr>
          <a:xfrm>
            <a:off x="75871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 1">
  <p:cSld name="CUSTOM_1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64"/>
          <p:cNvSpPr/>
          <p:nvPr/>
        </p:nvSpPr>
        <p:spPr>
          <a:xfrm>
            <a:off x="23144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9" name="Google Shape;649;p64"/>
          <p:cNvSpPr/>
          <p:nvPr/>
        </p:nvSpPr>
        <p:spPr>
          <a:xfrm>
            <a:off x="37929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0" name="Google Shape;650;p64"/>
          <p:cNvSpPr/>
          <p:nvPr/>
        </p:nvSpPr>
        <p:spPr>
          <a:xfrm>
            <a:off x="52713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1" name="Google Shape;651;p64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2" name="Google Shape;652;p64"/>
          <p:cNvSpPr txBox="1"/>
          <p:nvPr>
            <p:ph idx="1" type="subTitle"/>
          </p:nvPr>
        </p:nvSpPr>
        <p:spPr>
          <a:xfrm>
            <a:off x="2315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3" name="Google Shape;653;p64"/>
          <p:cNvSpPr txBox="1"/>
          <p:nvPr>
            <p:ph idx="2" type="subTitle"/>
          </p:nvPr>
        </p:nvSpPr>
        <p:spPr>
          <a:xfrm>
            <a:off x="37929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4" name="Google Shape;654;p64"/>
          <p:cNvSpPr txBox="1"/>
          <p:nvPr>
            <p:ph idx="3" type="subTitle"/>
          </p:nvPr>
        </p:nvSpPr>
        <p:spPr>
          <a:xfrm>
            <a:off x="5271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">
  <p:cSld name="CUSTOM_9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215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71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72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5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0" name="Google Shape;660;p65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1" name="Google Shape;661;p65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2" name="Google Shape;66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5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64" name="Google Shape;664;p65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665" name="Google Shape;665;p65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66" name="Google Shape;666;p65"/>
          <p:cNvSpPr txBox="1"/>
          <p:nvPr>
            <p:ph idx="2" type="subTitle"/>
          </p:nvPr>
        </p:nvSpPr>
        <p:spPr>
          <a:xfrm>
            <a:off x="609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667" name="Google Shape;667;p65"/>
          <p:cNvSpPr txBox="1"/>
          <p:nvPr>
            <p:ph idx="3" type="subTitle"/>
          </p:nvPr>
        </p:nvSpPr>
        <p:spPr>
          <a:xfrm>
            <a:off x="351255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668" name="Google Shape;668;p65"/>
          <p:cNvSpPr txBox="1"/>
          <p:nvPr>
            <p:ph idx="4" type="subTitle"/>
          </p:nvPr>
        </p:nvSpPr>
        <p:spPr>
          <a:xfrm>
            <a:off x="6367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669" name="Google Shape;669;p65"/>
          <p:cNvSpPr txBox="1"/>
          <p:nvPr>
            <p:ph idx="5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70" name="Google Shape;670;p65"/>
          <p:cNvSpPr txBox="1"/>
          <p:nvPr>
            <p:ph idx="6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71" name="Google Shape;671;p65"/>
          <p:cNvSpPr txBox="1"/>
          <p:nvPr>
            <p:ph idx="7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">
  <p:cSld name="CUSTOM_9_1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6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" name="Google Shape;674;p66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5" name="Google Shape;675;p66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76" name="Google Shape;676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66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78" name="Google Shape;678;p66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679" name="Google Shape;679;p66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80" name="Google Shape;680;p66"/>
          <p:cNvSpPr txBox="1"/>
          <p:nvPr>
            <p:ph idx="2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81" name="Google Shape;681;p66"/>
          <p:cNvSpPr txBox="1"/>
          <p:nvPr>
            <p:ph idx="3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82" name="Google Shape;682;p66"/>
          <p:cNvSpPr txBox="1"/>
          <p:nvPr>
            <p:ph idx="4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2">
  <p:cSld name="CUSTOM_9_1_2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7"/>
          <p:cNvSpPr/>
          <p:nvPr/>
        </p:nvSpPr>
        <p:spPr>
          <a:xfrm>
            <a:off x="-304800" y="209615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5" name="Google Shape;685;p67"/>
          <p:cNvSpPr/>
          <p:nvPr/>
        </p:nvSpPr>
        <p:spPr>
          <a:xfrm>
            <a:off x="-304800" y="3311300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6" name="Google Shape;686;p67"/>
          <p:cNvSpPr/>
          <p:nvPr/>
        </p:nvSpPr>
        <p:spPr>
          <a:xfrm>
            <a:off x="-304800" y="4260541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7" name="Google Shape;687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67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89" name="Google Shape;689;p6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690" name="Google Shape;690;p67"/>
          <p:cNvSpPr txBox="1"/>
          <p:nvPr>
            <p:ph type="title"/>
          </p:nvPr>
        </p:nvSpPr>
        <p:spPr>
          <a:xfrm>
            <a:off x="491975" y="4456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91" name="Google Shape;691;p67"/>
          <p:cNvSpPr/>
          <p:nvPr/>
        </p:nvSpPr>
        <p:spPr>
          <a:xfrm>
            <a:off x="237300" y="3882500"/>
            <a:ext cx="82434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Consideration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92" name="Google Shape;692;p67"/>
          <p:cNvSpPr/>
          <p:nvPr/>
        </p:nvSpPr>
        <p:spPr>
          <a:xfrm>
            <a:off x="237300" y="2994450"/>
            <a:ext cx="82434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Interest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93" name="Google Shape;693;p67"/>
          <p:cNvSpPr/>
          <p:nvPr/>
        </p:nvSpPr>
        <p:spPr>
          <a:xfrm>
            <a:off x="237300" y="1452200"/>
            <a:ext cx="8243400" cy="15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Awareness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94" name="Google Shape;694;p67"/>
          <p:cNvSpPr/>
          <p:nvPr/>
        </p:nvSpPr>
        <p:spPr>
          <a:xfrm>
            <a:off x="788800" y="1264700"/>
            <a:ext cx="7576250" cy="803200"/>
          </a:xfrm>
          <a:prstGeom prst="flowChartManualOperation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Pinterest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Youtube ads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Google Display Network</a:t>
            </a:r>
            <a:endParaRPr b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5" name="Google Shape;695;p67"/>
          <p:cNvSpPr/>
          <p:nvPr/>
        </p:nvSpPr>
        <p:spPr>
          <a:xfrm>
            <a:off x="2310600" y="2141875"/>
            <a:ext cx="4532050" cy="803200"/>
          </a:xfrm>
          <a:prstGeom prst="flowChartManualOperation">
            <a:avLst/>
          </a:prstGeom>
          <a:solidFill>
            <a:srgbClr val="C6C6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Google Search ads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p67"/>
          <p:cNvSpPr/>
          <p:nvPr/>
        </p:nvSpPr>
        <p:spPr>
          <a:xfrm>
            <a:off x="3235275" y="3035700"/>
            <a:ext cx="2688325" cy="803200"/>
          </a:xfrm>
          <a:prstGeom prst="flowChartManualOpe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Remarketing</a:t>
            </a:r>
            <a:endParaRPr b="1">
              <a:solidFill>
                <a:srgbClr val="595959"/>
              </a:solidFill>
            </a:endParaRPr>
          </a:p>
        </p:txBody>
      </p:sp>
      <p:sp>
        <p:nvSpPr>
          <p:cNvPr id="697" name="Google Shape;697;p67"/>
          <p:cNvSpPr/>
          <p:nvPr/>
        </p:nvSpPr>
        <p:spPr>
          <a:xfrm>
            <a:off x="3784350" y="3945475"/>
            <a:ext cx="1606500" cy="910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Dynamic remarketing</a:t>
            </a:r>
            <a:endParaRPr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 1 1">
  <p:cSld name="CUSTOM_9_1_1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8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01" name="Google Shape;701;p6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702" name="Google Shape;702;p68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703" name="Google Shape;703;p68"/>
          <p:cNvCxnSpPr/>
          <p:nvPr/>
        </p:nvCxnSpPr>
        <p:spPr>
          <a:xfrm>
            <a:off x="311725" y="40459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4" name="Google Shape;704;p68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CUSTOM_2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69"/>
          <p:cNvPicPr preferRelativeResize="0"/>
          <p:nvPr/>
        </p:nvPicPr>
        <p:blipFill rotWithShape="1">
          <a:blip r:embed="rId2">
            <a:alphaModFix/>
          </a:blip>
          <a:srcRect b="0" l="0" r="0" t="7749"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00" y="2312225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00" y="1562349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500" y="2985900"/>
            <a:ext cx="450475" cy="4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500" y="3652125"/>
            <a:ext cx="450475" cy="4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69"/>
          <p:cNvSpPr txBox="1"/>
          <p:nvPr>
            <p:ph type="ctrTitle"/>
          </p:nvPr>
        </p:nvSpPr>
        <p:spPr>
          <a:xfrm>
            <a:off x="835500" y="532001"/>
            <a:ext cx="74730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Font typeface="Open Sans"/>
              <a:buNone/>
              <a:defRPr b="1" sz="36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13" name="Google Shape;713;p69"/>
          <p:cNvSpPr txBox="1"/>
          <p:nvPr>
            <p:ph idx="2" type="title"/>
          </p:nvPr>
        </p:nvSpPr>
        <p:spPr>
          <a:xfrm>
            <a:off x="1215050" y="1483425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14" name="Google Shape;714;p69"/>
          <p:cNvSpPr txBox="1"/>
          <p:nvPr>
            <p:ph idx="1" type="subTitle"/>
          </p:nvPr>
        </p:nvSpPr>
        <p:spPr>
          <a:xfrm>
            <a:off x="1215050" y="1735200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15" name="Google Shape;715;p69"/>
          <p:cNvSpPr txBox="1"/>
          <p:nvPr>
            <p:ph idx="3" type="title"/>
          </p:nvPr>
        </p:nvSpPr>
        <p:spPr>
          <a:xfrm>
            <a:off x="1215050" y="2260371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16" name="Google Shape;716;p69"/>
          <p:cNvSpPr txBox="1"/>
          <p:nvPr>
            <p:ph idx="4" type="subTitle"/>
          </p:nvPr>
        </p:nvSpPr>
        <p:spPr>
          <a:xfrm>
            <a:off x="1215050" y="2512146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17" name="Google Shape;717;p69"/>
          <p:cNvSpPr txBox="1"/>
          <p:nvPr>
            <p:ph idx="5" type="title"/>
          </p:nvPr>
        </p:nvSpPr>
        <p:spPr>
          <a:xfrm>
            <a:off x="1215050" y="296274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18" name="Google Shape;718;p69"/>
          <p:cNvSpPr txBox="1"/>
          <p:nvPr>
            <p:ph idx="6" type="subTitle"/>
          </p:nvPr>
        </p:nvSpPr>
        <p:spPr>
          <a:xfrm>
            <a:off x="1215050" y="321452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19" name="Google Shape;719;p69"/>
          <p:cNvSpPr txBox="1"/>
          <p:nvPr>
            <p:ph idx="7" type="title"/>
          </p:nvPr>
        </p:nvSpPr>
        <p:spPr>
          <a:xfrm>
            <a:off x="1215050" y="3555796"/>
            <a:ext cx="3369300" cy="29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20" name="Google Shape;720;p69"/>
          <p:cNvSpPr txBox="1"/>
          <p:nvPr>
            <p:ph idx="8" type="subTitle"/>
          </p:nvPr>
        </p:nvSpPr>
        <p:spPr>
          <a:xfrm>
            <a:off x="1215050" y="3807571"/>
            <a:ext cx="47784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21" name="Google Shape;721;p6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22" name="Google Shape;722;p69"/>
          <p:cNvSpPr txBox="1"/>
          <p:nvPr>
            <p:ph idx="9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">
  <p:cSld name="CUSTOM_3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70"/>
          <p:cNvPicPr preferRelativeResize="0"/>
          <p:nvPr/>
        </p:nvPicPr>
        <p:blipFill rotWithShape="1">
          <a:blip r:embed="rId2">
            <a:alphaModFix/>
          </a:blip>
          <a:srcRect b="3866" l="0" r="0" t="3866"/>
          <a:stretch/>
        </p:blipFill>
        <p:spPr>
          <a:xfrm>
            <a:off x="1881" y="0"/>
            <a:ext cx="914023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70"/>
          <p:cNvSpPr/>
          <p:nvPr/>
        </p:nvSpPr>
        <p:spPr>
          <a:xfrm>
            <a:off x="100" y="0"/>
            <a:ext cx="9144000" cy="5143500"/>
          </a:xfrm>
          <a:prstGeom prst="rect">
            <a:avLst/>
          </a:prstGeom>
          <a:solidFill>
            <a:srgbClr val="0190BF">
              <a:alpha val="3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p70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8" name="Google Shape;728;p70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">
  <p:cSld name="CUSTOM_3_1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71"/>
          <p:cNvPicPr preferRelativeResize="0"/>
          <p:nvPr/>
        </p:nvPicPr>
        <p:blipFill rotWithShape="1">
          <a:blip r:embed="rId2">
            <a:alphaModFix/>
          </a:blip>
          <a:srcRect b="980" l="0" r="0" t="990"/>
          <a:stretch/>
        </p:blipFill>
        <p:spPr>
          <a:xfrm>
            <a:off x="-515400" y="-300425"/>
            <a:ext cx="9836678" cy="58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71"/>
          <p:cNvSpPr/>
          <p:nvPr/>
        </p:nvSpPr>
        <p:spPr>
          <a:xfrm>
            <a:off x="-479300" y="-150925"/>
            <a:ext cx="9836700" cy="5880900"/>
          </a:xfrm>
          <a:prstGeom prst="rect">
            <a:avLst/>
          </a:prstGeom>
          <a:solidFill>
            <a:srgbClr val="0078A0">
              <a:alpha val="35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2" name="Google Shape;73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3" name="Google Shape;733;p71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4" name="Google Shape;734;p71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3 1 1">
  <p:cSld name="CUSTOM_3_1_1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85398" cy="56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72"/>
          <p:cNvSpPr/>
          <p:nvPr/>
        </p:nvSpPr>
        <p:spPr>
          <a:xfrm>
            <a:off x="-20700" y="0"/>
            <a:ext cx="9185400" cy="5657100"/>
          </a:xfrm>
          <a:prstGeom prst="rect">
            <a:avLst/>
          </a:prstGeom>
          <a:solidFill>
            <a:srgbClr val="008CBB">
              <a:alpha val="496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8" name="Google Shape;73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Google Shape;739;p72"/>
          <p:cNvCxnSpPr/>
          <p:nvPr/>
        </p:nvCxnSpPr>
        <p:spPr>
          <a:xfrm>
            <a:off x="926664" y="1311428"/>
            <a:ext cx="0" cy="2745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0" name="Google Shape;740;p72"/>
          <p:cNvSpPr txBox="1"/>
          <p:nvPr>
            <p:ph type="title"/>
          </p:nvPr>
        </p:nvSpPr>
        <p:spPr>
          <a:xfrm>
            <a:off x="924350" y="1490875"/>
            <a:ext cx="53523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/>
          <p:nvPr/>
        </p:nvSpPr>
        <p:spPr>
          <a:xfrm>
            <a:off x="1949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16734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31518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" name="Google Shape;55;p8"/>
          <p:cNvSpPr/>
          <p:nvPr/>
        </p:nvSpPr>
        <p:spPr>
          <a:xfrm>
            <a:off x="463025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8"/>
          <p:cNvSpPr/>
          <p:nvPr/>
        </p:nvSpPr>
        <p:spPr>
          <a:xfrm>
            <a:off x="61086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75871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" name="Google Shape;58;p8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9" name="Google Shape;59;p8"/>
          <p:cNvSpPr txBox="1"/>
          <p:nvPr>
            <p:ph idx="1" type="subTitle"/>
          </p:nvPr>
        </p:nvSpPr>
        <p:spPr>
          <a:xfrm>
            <a:off x="194975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2" type="subTitle"/>
          </p:nvPr>
        </p:nvSpPr>
        <p:spPr>
          <a:xfrm>
            <a:off x="1674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3" type="subTitle"/>
          </p:nvPr>
        </p:nvSpPr>
        <p:spPr>
          <a:xfrm>
            <a:off x="31518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4" type="subTitle"/>
          </p:nvPr>
        </p:nvSpPr>
        <p:spPr>
          <a:xfrm>
            <a:off x="463025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5" type="subTitle"/>
          </p:nvPr>
        </p:nvSpPr>
        <p:spPr>
          <a:xfrm>
            <a:off x="610867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6" type="subTitle"/>
          </p:nvPr>
        </p:nvSpPr>
        <p:spPr>
          <a:xfrm>
            <a:off x="75871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0">
  <p:cSld name="CUSTOM_10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3"/>
          <p:cNvSpPr/>
          <p:nvPr/>
        </p:nvSpPr>
        <p:spPr>
          <a:xfrm>
            <a:off x="773025" y="1635125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3" name="Google Shape;743;p73"/>
          <p:cNvSpPr/>
          <p:nvPr/>
        </p:nvSpPr>
        <p:spPr>
          <a:xfrm>
            <a:off x="3378900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4" name="Google Shape;744;p73"/>
          <p:cNvSpPr/>
          <p:nvPr/>
        </p:nvSpPr>
        <p:spPr>
          <a:xfrm>
            <a:off x="5984775" y="1635261"/>
            <a:ext cx="2386200" cy="2386200"/>
          </a:xfrm>
          <a:prstGeom prst="snip1Rect">
            <a:avLst>
              <a:gd fmla="val 16667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45" name="Google Shape;745;p73"/>
          <p:cNvCxnSpPr/>
          <p:nvPr/>
        </p:nvCxnSpPr>
        <p:spPr>
          <a:xfrm>
            <a:off x="633750" y="4302650"/>
            <a:ext cx="7876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46" name="Google Shape;746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73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48" name="Google Shape;748;p73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749" name="Google Shape;749;p73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50" name="Google Shape;750;p73"/>
          <p:cNvSpPr txBox="1"/>
          <p:nvPr>
            <p:ph idx="2" type="subTitle"/>
          </p:nvPr>
        </p:nvSpPr>
        <p:spPr>
          <a:xfrm>
            <a:off x="677525" y="4361625"/>
            <a:ext cx="77907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51" name="Google Shape;751;p73"/>
          <p:cNvSpPr txBox="1"/>
          <p:nvPr>
            <p:ph idx="3" type="subTitle"/>
          </p:nvPr>
        </p:nvSpPr>
        <p:spPr>
          <a:xfrm>
            <a:off x="773025" y="1321430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752" name="Google Shape;752;p73"/>
          <p:cNvSpPr txBox="1"/>
          <p:nvPr>
            <p:ph idx="4" type="subTitle"/>
          </p:nvPr>
        </p:nvSpPr>
        <p:spPr>
          <a:xfrm>
            <a:off x="3378900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753" name="Google Shape;753;p73"/>
          <p:cNvSpPr txBox="1"/>
          <p:nvPr>
            <p:ph idx="5" type="subTitle"/>
          </p:nvPr>
        </p:nvSpPr>
        <p:spPr>
          <a:xfrm>
            <a:off x="5984775" y="1635125"/>
            <a:ext cx="2386200" cy="23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4">
  <p:cSld name="CUSTOM_4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74"/>
          <p:cNvPicPr preferRelativeResize="0"/>
          <p:nvPr/>
        </p:nvPicPr>
        <p:blipFill rotWithShape="1">
          <a:blip r:embed="rId2">
            <a:alphaModFix/>
          </a:blip>
          <a:srcRect b="3866" l="0" r="0" t="3866"/>
          <a:stretch/>
        </p:blipFill>
        <p:spPr>
          <a:xfrm>
            <a:off x="1875" y="24"/>
            <a:ext cx="9140246" cy="5143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74"/>
          <p:cNvGrpSpPr/>
          <p:nvPr/>
        </p:nvGrpSpPr>
        <p:grpSpPr>
          <a:xfrm>
            <a:off x="504600" y="3654496"/>
            <a:ext cx="8134800" cy="252625"/>
            <a:chOff x="504600" y="3522246"/>
            <a:chExt cx="8134800" cy="252625"/>
          </a:xfrm>
        </p:grpSpPr>
        <p:cxnSp>
          <p:nvCxnSpPr>
            <p:cNvPr id="757" name="Google Shape;757;p74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58" name="Google Shape;758;p74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9" name="Google Shape;759;p74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0" name="Google Shape;760;p74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1" name="Google Shape;761;p74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2" name="Google Shape;762;p74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3" name="Google Shape;763;p74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764" name="Google Shape;76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74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66" name="Google Shape;766;p74"/>
          <p:cNvSpPr txBox="1"/>
          <p:nvPr>
            <p:ph type="title"/>
          </p:nvPr>
        </p:nvSpPr>
        <p:spPr>
          <a:xfrm>
            <a:off x="290725" y="10676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67" name="Google Shape;767;p74"/>
          <p:cNvSpPr txBox="1"/>
          <p:nvPr>
            <p:ph idx="1" type="subTitle"/>
          </p:nvPr>
        </p:nvSpPr>
        <p:spPr>
          <a:xfrm>
            <a:off x="118200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768" name="Google Shape;768;p74"/>
          <p:cNvSpPr txBox="1"/>
          <p:nvPr>
            <p:ph idx="2" type="subTitle"/>
          </p:nvPr>
        </p:nvSpPr>
        <p:spPr>
          <a:xfrm>
            <a:off x="235819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769" name="Google Shape;769;p74"/>
          <p:cNvSpPr txBox="1"/>
          <p:nvPr>
            <p:ph idx="3" type="subTitle"/>
          </p:nvPr>
        </p:nvSpPr>
        <p:spPr>
          <a:xfrm>
            <a:off x="3498720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770" name="Google Shape;770;p74"/>
          <p:cNvSpPr txBox="1"/>
          <p:nvPr>
            <p:ph idx="4" type="subTitle"/>
          </p:nvPr>
        </p:nvSpPr>
        <p:spPr>
          <a:xfrm>
            <a:off x="4663264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771" name="Google Shape;771;p74"/>
          <p:cNvSpPr txBox="1"/>
          <p:nvPr>
            <p:ph idx="5" type="subTitle"/>
          </p:nvPr>
        </p:nvSpPr>
        <p:spPr>
          <a:xfrm>
            <a:off x="5824496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772" name="Google Shape;772;p74"/>
          <p:cNvSpPr txBox="1"/>
          <p:nvPr>
            <p:ph idx="6" type="subTitle"/>
          </p:nvPr>
        </p:nvSpPr>
        <p:spPr>
          <a:xfrm>
            <a:off x="6985721" y="21394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773" name="Google Shape;773;p74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5">
  <p:cSld name="CUSTOM_5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75"/>
          <p:cNvPicPr preferRelativeResize="0"/>
          <p:nvPr/>
        </p:nvPicPr>
        <p:blipFill rotWithShape="1">
          <a:blip r:embed="rId2">
            <a:alphaModFix/>
          </a:blip>
          <a:srcRect b="20777" l="0" r="0" t="22297"/>
          <a:stretch/>
        </p:blipFill>
        <p:spPr>
          <a:xfrm>
            <a:off x="1875" y="1604125"/>
            <a:ext cx="9140245" cy="29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5"/>
          <p:cNvSpPr txBox="1"/>
          <p:nvPr>
            <p:ph type="title"/>
          </p:nvPr>
        </p:nvSpPr>
        <p:spPr>
          <a:xfrm>
            <a:off x="491975" y="5218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78" name="Google Shape;778;p75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79" name="Google Shape;779;p75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">
  <p:cSld name="CUSTOM_6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76"/>
          <p:cNvPicPr preferRelativeResize="0"/>
          <p:nvPr/>
        </p:nvPicPr>
        <p:blipFill rotWithShape="1">
          <a:blip r:embed="rId2">
            <a:alphaModFix/>
          </a:blip>
          <a:srcRect b="7757" l="0" r="0" t="-9301"/>
          <a:stretch/>
        </p:blipFill>
        <p:spPr>
          <a:xfrm>
            <a:off x="0" y="-518275"/>
            <a:ext cx="9144005" cy="56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76"/>
          <p:cNvSpPr txBox="1"/>
          <p:nvPr/>
        </p:nvSpPr>
        <p:spPr>
          <a:xfrm>
            <a:off x="10392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3" name="Google Shape;783;p76"/>
          <p:cNvSpPr txBox="1"/>
          <p:nvPr/>
        </p:nvSpPr>
        <p:spPr>
          <a:xfrm>
            <a:off x="4887600" y="2113950"/>
            <a:ext cx="3217200" cy="12204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84" name="Google Shape;784;p76"/>
          <p:cNvCxnSpPr>
            <a:stCxn id="782" idx="3"/>
            <a:endCxn id="783" idx="1"/>
          </p:cNvCxnSpPr>
          <p:nvPr/>
        </p:nvCxnSpPr>
        <p:spPr>
          <a:xfrm>
            <a:off x="4256400" y="272415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5" name="Google Shape;785;p76"/>
          <p:cNvSpPr txBox="1"/>
          <p:nvPr/>
        </p:nvSpPr>
        <p:spPr>
          <a:xfrm>
            <a:off x="1101579" y="38769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86" name="Google Shape;786;p76"/>
          <p:cNvCxnSpPr/>
          <p:nvPr/>
        </p:nvCxnSpPr>
        <p:spPr>
          <a:xfrm>
            <a:off x="841500" y="3739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87" name="Google Shape;78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76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9" name="Google Shape;789;p76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90" name="Google Shape;790;p76"/>
          <p:cNvSpPr txBox="1"/>
          <p:nvPr>
            <p:ph idx="2" type="subTitle"/>
          </p:nvPr>
        </p:nvSpPr>
        <p:spPr>
          <a:xfrm>
            <a:off x="1446150" y="3980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91" name="Google Shape;791;p76"/>
          <p:cNvSpPr txBox="1"/>
          <p:nvPr>
            <p:ph idx="3" type="subTitle"/>
          </p:nvPr>
        </p:nvSpPr>
        <p:spPr>
          <a:xfrm>
            <a:off x="1446150" y="4284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92" name="Google Shape;792;p76"/>
          <p:cNvSpPr txBox="1"/>
          <p:nvPr>
            <p:ph idx="4" type="subTitle"/>
          </p:nvPr>
        </p:nvSpPr>
        <p:spPr>
          <a:xfrm>
            <a:off x="1446150" y="45890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93" name="Google Shape;793;p76"/>
          <p:cNvSpPr txBox="1"/>
          <p:nvPr/>
        </p:nvSpPr>
        <p:spPr>
          <a:xfrm>
            <a:off x="1101579" y="41825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4" name="Google Shape;794;p76"/>
          <p:cNvSpPr txBox="1"/>
          <p:nvPr/>
        </p:nvSpPr>
        <p:spPr>
          <a:xfrm>
            <a:off x="1101579" y="4480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5" name="Google Shape;795;p76"/>
          <p:cNvSpPr txBox="1"/>
          <p:nvPr>
            <p:ph idx="5" type="subTitle"/>
          </p:nvPr>
        </p:nvSpPr>
        <p:spPr>
          <a:xfrm>
            <a:off x="1051075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96" name="Google Shape;796;p76"/>
          <p:cNvSpPr txBox="1"/>
          <p:nvPr>
            <p:ph idx="6" type="subTitle"/>
          </p:nvPr>
        </p:nvSpPr>
        <p:spPr>
          <a:xfrm>
            <a:off x="4887600" y="2117025"/>
            <a:ext cx="3217200" cy="122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797" name="Google Shape;797;p76"/>
          <p:cNvSpPr txBox="1"/>
          <p:nvPr>
            <p:ph type="title"/>
          </p:nvPr>
        </p:nvSpPr>
        <p:spPr>
          <a:xfrm>
            <a:off x="954150" y="8647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6 1">
  <p:cSld name="CUSTOM_6_1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7"/>
          <p:cNvSpPr txBox="1"/>
          <p:nvPr/>
        </p:nvSpPr>
        <p:spPr>
          <a:xfrm>
            <a:off x="10392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0" name="Google Shape;800;p77"/>
          <p:cNvSpPr txBox="1"/>
          <p:nvPr/>
        </p:nvSpPr>
        <p:spPr>
          <a:xfrm>
            <a:off x="4887600" y="1452050"/>
            <a:ext cx="3217200" cy="2346900"/>
          </a:xfrm>
          <a:prstGeom prst="rect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01" name="Google Shape;801;p77"/>
          <p:cNvCxnSpPr>
            <a:stCxn id="799" idx="3"/>
            <a:endCxn id="800" idx="1"/>
          </p:cNvCxnSpPr>
          <p:nvPr/>
        </p:nvCxnSpPr>
        <p:spPr>
          <a:xfrm>
            <a:off x="4256400" y="2625500"/>
            <a:ext cx="6312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2" name="Google Shape;802;p77"/>
          <p:cNvSpPr txBox="1"/>
          <p:nvPr/>
        </p:nvSpPr>
        <p:spPr>
          <a:xfrm>
            <a:off x="1101579" y="4181716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03" name="Google Shape;803;p77"/>
          <p:cNvCxnSpPr/>
          <p:nvPr/>
        </p:nvCxnSpPr>
        <p:spPr>
          <a:xfrm>
            <a:off x="841500" y="4120425"/>
            <a:ext cx="7461000" cy="0"/>
          </a:xfrm>
          <a:prstGeom prst="straightConnector1">
            <a:avLst/>
          </a:prstGeom>
          <a:noFill/>
          <a:ln cap="flat" cmpd="sng" w="28575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4" name="Google Shape;804;p77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05" name="Google Shape;805;p7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806" name="Google Shape;806;p77"/>
          <p:cNvSpPr txBox="1"/>
          <p:nvPr>
            <p:ph idx="2" type="subTitle"/>
          </p:nvPr>
        </p:nvSpPr>
        <p:spPr>
          <a:xfrm>
            <a:off x="1446150" y="42854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807" name="Google Shape;807;p77"/>
          <p:cNvSpPr txBox="1"/>
          <p:nvPr>
            <p:ph idx="3" type="subTitle"/>
          </p:nvPr>
        </p:nvSpPr>
        <p:spPr>
          <a:xfrm>
            <a:off x="1446150" y="45896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808" name="Google Shape;808;p77"/>
          <p:cNvSpPr txBox="1"/>
          <p:nvPr/>
        </p:nvSpPr>
        <p:spPr>
          <a:xfrm>
            <a:off x="1101579" y="4487341"/>
            <a:ext cx="4173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1200"/>
              <a:buFont typeface="Open Sans"/>
              <a:buChar char="●"/>
            </a:pPr>
            <a:r>
              <a:t/>
            </a:r>
            <a:endParaRPr sz="1200">
              <a:solidFill>
                <a:srgbClr val="0190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9" name="Google Shape;809;p77"/>
          <p:cNvSpPr txBox="1"/>
          <p:nvPr>
            <p:ph idx="4" type="subTitle"/>
          </p:nvPr>
        </p:nvSpPr>
        <p:spPr>
          <a:xfrm>
            <a:off x="1051075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10" name="Google Shape;810;p77"/>
          <p:cNvSpPr txBox="1"/>
          <p:nvPr>
            <p:ph idx="5" type="subTitle"/>
          </p:nvPr>
        </p:nvSpPr>
        <p:spPr>
          <a:xfrm>
            <a:off x="4887600" y="1452050"/>
            <a:ext cx="3217200" cy="234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11" name="Google Shape;811;p77"/>
          <p:cNvSpPr txBox="1"/>
          <p:nvPr>
            <p:ph type="title"/>
          </p:nvPr>
        </p:nvSpPr>
        <p:spPr>
          <a:xfrm>
            <a:off x="954150" y="559900"/>
            <a:ext cx="7260600" cy="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12" name="Google Shape;812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">
  <p:cSld name="CUSTOM_11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78"/>
          <p:cNvGrpSpPr/>
          <p:nvPr/>
        </p:nvGrpSpPr>
        <p:grpSpPr>
          <a:xfrm>
            <a:off x="504600" y="3349696"/>
            <a:ext cx="8134800" cy="252625"/>
            <a:chOff x="504600" y="3522246"/>
            <a:chExt cx="8134800" cy="252625"/>
          </a:xfrm>
        </p:grpSpPr>
        <p:cxnSp>
          <p:nvCxnSpPr>
            <p:cNvPr id="815" name="Google Shape;815;p78"/>
            <p:cNvCxnSpPr/>
            <p:nvPr/>
          </p:nvCxnSpPr>
          <p:spPr>
            <a:xfrm>
              <a:off x="504600" y="3647050"/>
              <a:ext cx="8134800" cy="0"/>
            </a:xfrm>
            <a:prstGeom prst="straightConnector1">
              <a:avLst/>
            </a:prstGeom>
            <a:noFill/>
            <a:ln cap="flat" cmpd="sng" w="38100">
              <a:solidFill>
                <a:srgbClr val="0190B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816" name="Google Shape;816;p78"/>
            <p:cNvSpPr/>
            <p:nvPr/>
          </p:nvSpPr>
          <p:spPr>
            <a:xfrm>
              <a:off x="15430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7" name="Google Shape;817;p78"/>
            <p:cNvSpPr/>
            <p:nvPr/>
          </p:nvSpPr>
          <p:spPr>
            <a:xfrm>
              <a:off x="27047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8" name="Google Shape;818;p78"/>
            <p:cNvSpPr/>
            <p:nvPr/>
          </p:nvSpPr>
          <p:spPr>
            <a:xfrm>
              <a:off x="3866375" y="3525271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9" name="Google Shape;819;p78"/>
            <p:cNvSpPr/>
            <p:nvPr/>
          </p:nvSpPr>
          <p:spPr>
            <a:xfrm>
              <a:off x="50280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0" name="Google Shape;820;p78"/>
            <p:cNvSpPr/>
            <p:nvPr/>
          </p:nvSpPr>
          <p:spPr>
            <a:xfrm>
              <a:off x="618967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1" name="Google Shape;821;p78"/>
            <p:cNvSpPr/>
            <p:nvPr/>
          </p:nvSpPr>
          <p:spPr>
            <a:xfrm>
              <a:off x="7351325" y="3522246"/>
              <a:ext cx="249600" cy="249600"/>
            </a:xfrm>
            <a:prstGeom prst="ellipse">
              <a:avLst/>
            </a:prstGeom>
            <a:solidFill>
              <a:srgbClr val="0190BF"/>
            </a:solidFill>
            <a:ln cap="flat" cmpd="sng" w="9525">
              <a:solidFill>
                <a:srgbClr val="0190B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0190B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22" name="Google Shape;822;p78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3" name="Google Shape;823;p78"/>
          <p:cNvSpPr txBox="1"/>
          <p:nvPr>
            <p:ph idx="1" type="subTitle"/>
          </p:nvPr>
        </p:nvSpPr>
        <p:spPr>
          <a:xfrm>
            <a:off x="118200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24" name="Google Shape;824;p78"/>
          <p:cNvSpPr txBox="1"/>
          <p:nvPr>
            <p:ph idx="2" type="subTitle"/>
          </p:nvPr>
        </p:nvSpPr>
        <p:spPr>
          <a:xfrm>
            <a:off x="235819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25" name="Google Shape;825;p78"/>
          <p:cNvSpPr txBox="1"/>
          <p:nvPr>
            <p:ph idx="3" type="subTitle"/>
          </p:nvPr>
        </p:nvSpPr>
        <p:spPr>
          <a:xfrm>
            <a:off x="3498720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26" name="Google Shape;826;p78"/>
          <p:cNvSpPr txBox="1"/>
          <p:nvPr>
            <p:ph idx="4" type="subTitle"/>
          </p:nvPr>
        </p:nvSpPr>
        <p:spPr>
          <a:xfrm>
            <a:off x="4663264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27" name="Google Shape;827;p78"/>
          <p:cNvSpPr txBox="1"/>
          <p:nvPr>
            <p:ph idx="5" type="subTitle"/>
          </p:nvPr>
        </p:nvSpPr>
        <p:spPr>
          <a:xfrm>
            <a:off x="5824496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28" name="Google Shape;828;p78"/>
          <p:cNvSpPr txBox="1"/>
          <p:nvPr>
            <p:ph idx="6" type="subTitle"/>
          </p:nvPr>
        </p:nvSpPr>
        <p:spPr>
          <a:xfrm>
            <a:off x="6985721" y="1834600"/>
            <a:ext cx="973800" cy="140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829" name="Google Shape;829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78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31" name="Google Shape;831;p78"/>
          <p:cNvSpPr txBox="1"/>
          <p:nvPr>
            <p:ph idx="7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cxnSp>
        <p:nvCxnSpPr>
          <p:cNvPr id="832" name="Google Shape;832;p78"/>
          <p:cNvCxnSpPr/>
          <p:nvPr/>
        </p:nvCxnSpPr>
        <p:spPr>
          <a:xfrm>
            <a:off x="311725" y="4274525"/>
            <a:ext cx="0" cy="717000"/>
          </a:xfrm>
          <a:prstGeom prst="straightConnector1">
            <a:avLst/>
          </a:prstGeom>
          <a:noFill/>
          <a:ln cap="flat" cmpd="sng" w="19050">
            <a:solidFill>
              <a:srgbClr val="0190B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3" name="Google Shape;833;p78"/>
          <p:cNvSpPr txBox="1"/>
          <p:nvPr>
            <p:ph idx="8" type="subTitle"/>
          </p:nvPr>
        </p:nvSpPr>
        <p:spPr>
          <a:xfrm>
            <a:off x="372725" y="4285425"/>
            <a:ext cx="82668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1 1">
  <p:cSld name="CUSTOM_11_1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9"/>
          <p:cNvSpPr txBox="1"/>
          <p:nvPr>
            <p:ph type="title"/>
          </p:nvPr>
        </p:nvSpPr>
        <p:spPr>
          <a:xfrm>
            <a:off x="290725" y="839000"/>
            <a:ext cx="8550000" cy="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36" name="Google Shape;836;p79"/>
          <p:cNvSpPr txBox="1"/>
          <p:nvPr>
            <p:ph idx="1" type="subTitle"/>
          </p:nvPr>
        </p:nvSpPr>
        <p:spPr>
          <a:xfrm>
            <a:off x="2003375" y="2394075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pic>
        <p:nvPicPr>
          <p:cNvPr id="837" name="Google Shape;837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79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39" name="Google Shape;839;p79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pic>
        <p:nvPicPr>
          <p:cNvPr id="840" name="Google Shape;84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1795550"/>
            <a:ext cx="1313225" cy="13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800" y="3108775"/>
            <a:ext cx="1313225" cy="13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79"/>
          <p:cNvSpPr txBox="1"/>
          <p:nvPr>
            <p:ph idx="3" type="subTitle"/>
          </p:nvPr>
        </p:nvSpPr>
        <p:spPr>
          <a:xfrm>
            <a:off x="2003375" y="3682550"/>
            <a:ext cx="2761500" cy="6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43" name="Google Shape;843;p79"/>
          <p:cNvSpPr txBox="1"/>
          <p:nvPr>
            <p:ph idx="4" type="subTitle"/>
          </p:nvPr>
        </p:nvSpPr>
        <p:spPr>
          <a:xfrm>
            <a:off x="2003375" y="2134575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  <p:sp>
        <p:nvSpPr>
          <p:cNvPr id="844" name="Google Shape;844;p79"/>
          <p:cNvSpPr txBox="1"/>
          <p:nvPr>
            <p:ph idx="5" type="subTitle"/>
          </p:nvPr>
        </p:nvSpPr>
        <p:spPr>
          <a:xfrm>
            <a:off x="2003375" y="3423050"/>
            <a:ext cx="276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solidFill>
                  <a:srgbClr val="0190B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solidFill>
                  <a:srgbClr val="0190B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">
  <p:cSld name="CUSTOM_7"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7 1">
  <p:cSld name="CUSTOM_7_1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4" cy="5145613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81"/>
          <p:cNvSpPr txBox="1"/>
          <p:nvPr/>
        </p:nvSpPr>
        <p:spPr>
          <a:xfrm>
            <a:off x="967350" y="5999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 US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9" name="Google Shape;849;p81"/>
          <p:cNvSpPr txBox="1"/>
          <p:nvPr/>
        </p:nvSpPr>
        <p:spPr>
          <a:xfrm>
            <a:off x="1433050" y="1837741"/>
            <a:ext cx="71901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+371 22 07 28 87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solution@infinitum.lv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https://www.facebook.com/infinitumlv/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https://www.instagram.com/infinitum8agency/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https://twitter.com/infinitumlv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https://www.linkedin.com/company/1734742/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https://plus.google.com/+InfinitumLv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https://www.youtube.com/channel/UC9zBtX5O73cflF4i9nNTCNA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850" name="Google Shape;8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150" y="2952750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150" y="322465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150" y="3465139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150" y="370561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150" y="3977528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5150" y="4249441"/>
            <a:ext cx="188625" cy="18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6" name="Google Shape;856;p81"/>
          <p:cNvCxnSpPr/>
          <p:nvPr/>
        </p:nvCxnSpPr>
        <p:spPr>
          <a:xfrm>
            <a:off x="1065164" y="2735966"/>
            <a:ext cx="34428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7" name="Google Shape;857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3550" y="2314562"/>
            <a:ext cx="271819" cy="2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3550" y="1975475"/>
            <a:ext cx="271819" cy="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8">
  <p:cSld name="CUSTOM_8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 1">
  <p:cSld name="CUSTOM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650" y="-58200"/>
            <a:ext cx="9460299" cy="34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"/>
          <p:cNvSpPr/>
          <p:nvPr/>
        </p:nvSpPr>
        <p:spPr>
          <a:xfrm>
            <a:off x="231447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3792900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5271325" y="3681000"/>
            <a:ext cx="1371000" cy="1078200"/>
          </a:xfrm>
          <a:prstGeom prst="wedgeRectCallout">
            <a:avLst>
              <a:gd fmla="val -20833" name="adj1"/>
              <a:gd fmla="val 62500" name="adj2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71;p9"/>
          <p:cNvSpPr txBox="1"/>
          <p:nvPr>
            <p:ph type="ctrTitle"/>
          </p:nvPr>
        </p:nvSpPr>
        <p:spPr>
          <a:xfrm>
            <a:off x="835500" y="830936"/>
            <a:ext cx="7473000" cy="18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Open Sans"/>
              <a:buNone/>
              <a:defRPr b="1" sz="48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2" name="Google Shape;72;p9"/>
          <p:cNvSpPr txBox="1"/>
          <p:nvPr>
            <p:ph idx="1" type="subTitle"/>
          </p:nvPr>
        </p:nvSpPr>
        <p:spPr>
          <a:xfrm>
            <a:off x="2315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3" name="Google Shape;73;p9"/>
          <p:cNvSpPr txBox="1"/>
          <p:nvPr>
            <p:ph idx="2" type="subTitle"/>
          </p:nvPr>
        </p:nvSpPr>
        <p:spPr>
          <a:xfrm>
            <a:off x="3792903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" name="Google Shape;74;p9"/>
          <p:cNvSpPr txBox="1"/>
          <p:nvPr>
            <p:ph idx="3" type="subTitle"/>
          </p:nvPr>
        </p:nvSpPr>
        <p:spPr>
          <a:xfrm>
            <a:off x="5271328" y="3681000"/>
            <a:ext cx="13710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9">
  <p:cSld name="CUSTOM_9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215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71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7200" y="1727975"/>
            <a:ext cx="1379699" cy="13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/>
          <p:nvPr/>
        </p:nvSpPr>
        <p:spPr>
          <a:xfrm>
            <a:off x="0" y="4197400"/>
            <a:ext cx="2453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10"/>
          <p:cNvSpPr/>
          <p:nvPr/>
        </p:nvSpPr>
        <p:spPr>
          <a:xfrm>
            <a:off x="0" y="4504025"/>
            <a:ext cx="31194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0" y="4810653"/>
            <a:ext cx="3778200" cy="2595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5AB7D6"/>
              </a:gs>
              <a:gs pos="100000">
                <a:srgbClr val="0D649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" name="Google Shape;8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507" y="190647"/>
            <a:ext cx="871042" cy="1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0"/>
          <p:cNvSpPr txBox="1"/>
          <p:nvPr/>
        </p:nvSpPr>
        <p:spPr>
          <a:xfrm>
            <a:off x="118350" y="60100"/>
            <a:ext cx="2172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|</a:t>
            </a:r>
            <a:r>
              <a:rPr b="1" lang="en" sz="1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4" name="Google Shape;84;p1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rgbClr val="CCCCC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CCCCC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CCCCCC"/>
                </a:solidFill>
              </a:defRPr>
            </a:lvl9pPr>
          </a:lstStyle>
          <a:p/>
        </p:txBody>
      </p:sp>
      <p:sp>
        <p:nvSpPr>
          <p:cNvPr id="85" name="Google Shape;85;p10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6" name="Google Shape;86;p10"/>
          <p:cNvSpPr txBox="1"/>
          <p:nvPr>
            <p:ph idx="2" type="subTitle"/>
          </p:nvPr>
        </p:nvSpPr>
        <p:spPr>
          <a:xfrm>
            <a:off x="609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7" name="Google Shape;87;p10"/>
          <p:cNvSpPr txBox="1"/>
          <p:nvPr>
            <p:ph idx="3" type="subTitle"/>
          </p:nvPr>
        </p:nvSpPr>
        <p:spPr>
          <a:xfrm>
            <a:off x="351255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8" name="Google Shape;88;p10"/>
          <p:cNvSpPr txBox="1"/>
          <p:nvPr>
            <p:ph idx="4" type="subTitle"/>
          </p:nvPr>
        </p:nvSpPr>
        <p:spPr>
          <a:xfrm>
            <a:off x="6367500" y="3185325"/>
            <a:ext cx="2118900" cy="855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/>
        </p:txBody>
      </p:sp>
      <p:sp>
        <p:nvSpPr>
          <p:cNvPr id="89" name="Google Shape;89;p10"/>
          <p:cNvSpPr txBox="1"/>
          <p:nvPr>
            <p:ph idx="5" type="subTitle"/>
          </p:nvPr>
        </p:nvSpPr>
        <p:spPr>
          <a:xfrm>
            <a:off x="67075" y="4143009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0" name="Google Shape;90;p10"/>
          <p:cNvSpPr txBox="1"/>
          <p:nvPr>
            <p:ph idx="6" type="subTitle"/>
          </p:nvPr>
        </p:nvSpPr>
        <p:spPr>
          <a:xfrm>
            <a:off x="67075" y="4453647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1" name="Google Shape;91;p10"/>
          <p:cNvSpPr txBox="1"/>
          <p:nvPr>
            <p:ph idx="7" type="subTitle"/>
          </p:nvPr>
        </p:nvSpPr>
        <p:spPr>
          <a:xfrm>
            <a:off x="67075" y="4756810"/>
            <a:ext cx="24534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51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78.xml"/><Relationship Id="rId27" Type="http://schemas.openxmlformats.org/officeDocument/2006/relationships/theme" Target="../theme/theme3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Font typeface="Open Sans SemiBold"/>
              <a:buNone/>
              <a:defRPr sz="4200">
                <a:solidFill>
                  <a:srgbClr val="0190B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Font typeface="Open Sans SemiBold"/>
              <a:buNone/>
              <a:defRPr sz="4200">
                <a:solidFill>
                  <a:srgbClr val="0190B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283" name="Google Shape;283;p2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84" name="Google Shape;28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90BF"/>
              </a:buClr>
              <a:buSzPts val="4200"/>
              <a:buFont typeface="Open Sans SemiBold"/>
              <a:buNone/>
              <a:defRPr sz="4200">
                <a:solidFill>
                  <a:srgbClr val="0190B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88" name="Google Shape;588;p5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Open Sans"/>
              <a:buChar char="●"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○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Open Sans"/>
              <a:buChar char="■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89" name="Google Shape;58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7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3.png"/><Relationship Id="rId8" Type="http://schemas.openxmlformats.org/officeDocument/2006/relationships/image" Target="../media/image1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2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3"/>
          <p:cNvSpPr txBox="1"/>
          <p:nvPr>
            <p:ph type="ctrTitle"/>
          </p:nvPr>
        </p:nvSpPr>
        <p:spPr>
          <a:xfrm>
            <a:off x="690000" y="1223212"/>
            <a:ext cx="7764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Tūrisma mājas lapu tendences 2019.gadā.</a:t>
            </a:r>
            <a:endParaRPr sz="3600"/>
          </a:p>
        </p:txBody>
      </p:sp>
      <p:sp>
        <p:nvSpPr>
          <p:cNvPr id="866" name="Google Shape;866;p83"/>
          <p:cNvSpPr txBox="1"/>
          <p:nvPr/>
        </p:nvSpPr>
        <p:spPr>
          <a:xfrm>
            <a:off x="6698625" y="4525975"/>
            <a:ext cx="44298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Jānis Birģelis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2"/>
          <p:cNvSpPr txBox="1"/>
          <p:nvPr>
            <p:ph type="ctrTitle"/>
          </p:nvPr>
        </p:nvSpPr>
        <p:spPr>
          <a:xfrm>
            <a:off x="690000" y="1223204"/>
            <a:ext cx="7764000" cy="11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930" name="Google Shape;930;p92"/>
          <p:cNvSpPr txBox="1"/>
          <p:nvPr/>
        </p:nvSpPr>
        <p:spPr>
          <a:xfrm>
            <a:off x="2755450" y="1672950"/>
            <a:ext cx="3153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AUDITORIJA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931" name="Google Shape;931;p92"/>
          <p:cNvSpPr txBox="1"/>
          <p:nvPr/>
        </p:nvSpPr>
        <p:spPr>
          <a:xfrm>
            <a:off x="0" y="3469475"/>
            <a:ext cx="88173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93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93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Nosaukums</a:t>
            </a:r>
            <a:endParaRPr/>
          </a:p>
        </p:txBody>
      </p:sp>
      <p:sp>
        <p:nvSpPr>
          <p:cNvPr id="938" name="Google Shape;938;p93"/>
          <p:cNvSpPr txBox="1"/>
          <p:nvPr>
            <p:ph idx="2" type="subTitle"/>
          </p:nvPr>
        </p:nvSpPr>
        <p:spPr>
          <a:xfrm>
            <a:off x="372725" y="1493300"/>
            <a:ext cx="7887300" cy="28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9" name="Google Shape;93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725" y="456425"/>
            <a:ext cx="8001000" cy="4476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0" name="Google Shape;940;p93"/>
          <p:cNvCxnSpPr/>
          <p:nvPr/>
        </p:nvCxnSpPr>
        <p:spPr>
          <a:xfrm>
            <a:off x="2753400" y="457700"/>
            <a:ext cx="0" cy="4076100"/>
          </a:xfrm>
          <a:prstGeom prst="straightConnector1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1" name="Google Shape;941;p93"/>
          <p:cNvCxnSpPr/>
          <p:nvPr/>
        </p:nvCxnSpPr>
        <p:spPr>
          <a:xfrm>
            <a:off x="4618025" y="457700"/>
            <a:ext cx="0" cy="4076100"/>
          </a:xfrm>
          <a:prstGeom prst="straightConnector1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2" name="Google Shape;942;p93"/>
          <p:cNvCxnSpPr/>
          <p:nvPr/>
        </p:nvCxnSpPr>
        <p:spPr>
          <a:xfrm>
            <a:off x="6439250" y="457700"/>
            <a:ext cx="0" cy="4114500"/>
          </a:xfrm>
          <a:prstGeom prst="straightConnector1">
            <a:avLst/>
          </a:prstGeom>
          <a:noFill/>
          <a:ln cap="flat" cmpd="sng" w="2857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94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94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94"/>
          <p:cNvSpPr txBox="1"/>
          <p:nvPr>
            <p:ph idx="3" type="title"/>
          </p:nvPr>
        </p:nvSpPr>
        <p:spPr>
          <a:xfrm>
            <a:off x="5729625" y="931600"/>
            <a:ext cx="3031800" cy="223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Apmeklējuma no ārvalstīm </a:t>
            </a:r>
            <a:r>
              <a:rPr lang="en" sz="3000"/>
              <a:t>procentuālais sadalījums </a:t>
            </a:r>
            <a:endParaRPr sz="3000"/>
          </a:p>
        </p:txBody>
      </p:sp>
      <p:pic>
        <p:nvPicPr>
          <p:cNvPr id="950" name="Google Shape;95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375" y="0"/>
            <a:ext cx="543707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95"/>
          <p:cNvSpPr txBox="1"/>
          <p:nvPr>
            <p:ph type="title"/>
          </p:nvPr>
        </p:nvSpPr>
        <p:spPr>
          <a:xfrm>
            <a:off x="311700" y="498825"/>
            <a:ext cx="4539000" cy="129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Valstis, kas piedzīvojušas lielāko izaugsmi. </a:t>
            </a:r>
            <a:endParaRPr sz="2400"/>
          </a:p>
        </p:txBody>
      </p:sp>
      <p:sp>
        <p:nvSpPr>
          <p:cNvPr id="956" name="Google Shape;956;p95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Estonia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Finland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Sweden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Italy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USA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Denmark</a:t>
            </a:r>
            <a:endParaRPr/>
          </a:p>
        </p:txBody>
      </p:sp>
      <p:sp>
        <p:nvSpPr>
          <p:cNvPr id="957" name="Google Shape;957;p95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95"/>
          <p:cNvSpPr txBox="1"/>
          <p:nvPr>
            <p:ph idx="3" type="title"/>
          </p:nvPr>
        </p:nvSpPr>
        <p:spPr>
          <a:xfrm>
            <a:off x="6009075" y="931600"/>
            <a:ext cx="2752200" cy="33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Šobrīd tikai individuāli ir nosakāms apjoms, kādā ārvalstu lietotāji lieto mājas lapu atrodoties Latvijā.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96"/>
          <p:cNvSpPr txBox="1"/>
          <p:nvPr>
            <p:ph type="ctrTitle"/>
          </p:nvPr>
        </p:nvSpPr>
        <p:spPr>
          <a:xfrm>
            <a:off x="690000" y="1223204"/>
            <a:ext cx="7764000" cy="11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964" name="Google Shape;964;p96"/>
          <p:cNvSpPr txBox="1"/>
          <p:nvPr/>
        </p:nvSpPr>
        <p:spPr>
          <a:xfrm>
            <a:off x="2755450" y="1672950"/>
            <a:ext cx="3297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MĀRKETINGA KANĀLI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965" name="Google Shape;965;p96"/>
          <p:cNvSpPr txBox="1"/>
          <p:nvPr/>
        </p:nvSpPr>
        <p:spPr>
          <a:xfrm>
            <a:off x="0" y="3469475"/>
            <a:ext cx="88173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97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97"/>
          <p:cNvSpPr txBox="1"/>
          <p:nvPr>
            <p:ph type="title"/>
          </p:nvPr>
        </p:nvSpPr>
        <p:spPr>
          <a:xfrm>
            <a:off x="445950" y="563825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Cik no apskatītajiem uzņēmumiem bija piedzīvojuši kāpumu katrā apmeklējuma kanālā?</a:t>
            </a:r>
            <a:endParaRPr sz="2400"/>
          </a:p>
        </p:txBody>
      </p:sp>
      <p:sp>
        <p:nvSpPr>
          <p:cNvPr id="972" name="Google Shape;972;p97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3" name="Google Shape;973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813" y="1473127"/>
            <a:ext cx="6346375" cy="313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9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98"/>
          <p:cNvSpPr txBox="1"/>
          <p:nvPr>
            <p:ph type="title"/>
          </p:nvPr>
        </p:nvSpPr>
        <p:spPr>
          <a:xfrm>
            <a:off x="1878600" y="351200"/>
            <a:ext cx="56505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Kanālu izmantošanas pieaugums salīdzinot ar 2017. gadu.</a:t>
            </a:r>
            <a:endParaRPr sz="2400"/>
          </a:p>
        </p:txBody>
      </p:sp>
      <p:pic>
        <p:nvPicPr>
          <p:cNvPr id="980" name="Google Shape;98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550" y="1524613"/>
            <a:ext cx="4914900" cy="28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99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99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99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Uz mārketinga kanālu vidējiem rādītājiem varam neskatīties.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8" name="Google Shape;98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288" y="503803"/>
            <a:ext cx="4131425" cy="35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00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100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100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Katrai nozarei un uzņēmumam sadalījums ir ļoti individuāls. Dabiskie kanāli (organiskie meklējumi sastāda aptuveni 50% no visa apmeklējuma)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6" name="Google Shape;996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063" y="143203"/>
            <a:ext cx="7277884" cy="390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01"/>
          <p:cNvSpPr txBox="1"/>
          <p:nvPr>
            <p:ph type="ctrTitle"/>
          </p:nvPr>
        </p:nvSpPr>
        <p:spPr>
          <a:xfrm>
            <a:off x="690000" y="1223204"/>
            <a:ext cx="7764000" cy="11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002" name="Google Shape;1002;p101"/>
          <p:cNvSpPr txBox="1"/>
          <p:nvPr/>
        </p:nvSpPr>
        <p:spPr>
          <a:xfrm>
            <a:off x="2755450" y="1672950"/>
            <a:ext cx="3153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TENDENCES 2019. gadam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1003" name="Google Shape;1003;p101"/>
          <p:cNvSpPr txBox="1"/>
          <p:nvPr/>
        </p:nvSpPr>
        <p:spPr>
          <a:xfrm>
            <a:off x="0" y="3469475"/>
            <a:ext cx="88173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4"/>
          <p:cNvSpPr txBox="1"/>
          <p:nvPr>
            <p:ph type="ctrTitle"/>
          </p:nvPr>
        </p:nvSpPr>
        <p:spPr>
          <a:xfrm>
            <a:off x="835450" y="1432548"/>
            <a:ext cx="7473000" cy="240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Kas noticis 2018. gadā tūrisma mājas lapās?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02"/>
          <p:cNvSpPr txBox="1"/>
          <p:nvPr>
            <p:ph type="title"/>
          </p:nvPr>
        </p:nvSpPr>
        <p:spPr>
          <a:xfrm>
            <a:off x="924350" y="1490875"/>
            <a:ext cx="77877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Labākā nolaišanās lapa ir, tā kurā lietotājam pat nevajag ienākt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03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14" name="Google Shape;101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80201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03"/>
          <p:cNvSpPr txBox="1"/>
          <p:nvPr/>
        </p:nvSpPr>
        <p:spPr>
          <a:xfrm>
            <a:off x="5034600" y="852850"/>
            <a:ext cx="38031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Vairāki uzņēmumi šos apmeklējumus sāk pielīdzināt mājas lapas apmeklējumam. 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 informācija ir pat labāka nekā pašu lapās.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04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104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104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23" name="Google Shape;1023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99"/>
            <a:ext cx="9144003" cy="5109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05"/>
          <p:cNvSpPr txBox="1"/>
          <p:nvPr>
            <p:ph idx="2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105"/>
          <p:cNvSpPr txBox="1"/>
          <p:nvPr>
            <p:ph idx="3" type="title"/>
          </p:nvPr>
        </p:nvSpPr>
        <p:spPr>
          <a:xfrm>
            <a:off x="6236650" y="923575"/>
            <a:ext cx="2752200" cy="31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Jo vairāk attēli, jo aktīvāk lietotāji iesaistās lapas saturā</a:t>
            </a:r>
            <a:endParaRPr sz="3000"/>
          </a:p>
        </p:txBody>
      </p:sp>
      <p:pic>
        <p:nvPicPr>
          <p:cNvPr id="1030" name="Google Shape;103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00" y="390273"/>
            <a:ext cx="4961600" cy="26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125" y="3476574"/>
            <a:ext cx="1318075" cy="8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05"/>
          <p:cNvPicPr preferRelativeResize="0"/>
          <p:nvPr/>
        </p:nvPicPr>
        <p:blipFill rotWithShape="1">
          <a:blip r:embed="rId5">
            <a:alphaModFix/>
          </a:blip>
          <a:srcRect b="0" l="0" r="14770" t="0"/>
          <a:stretch/>
        </p:blipFill>
        <p:spPr>
          <a:xfrm>
            <a:off x="1993100" y="3476575"/>
            <a:ext cx="1318075" cy="8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3100" y="4413275"/>
            <a:ext cx="536325" cy="4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05"/>
          <p:cNvPicPr preferRelativeResize="0"/>
          <p:nvPr/>
        </p:nvPicPr>
        <p:blipFill rotWithShape="1">
          <a:blip r:embed="rId7">
            <a:alphaModFix/>
          </a:blip>
          <a:srcRect b="0" l="0" r="24379" t="0"/>
          <a:stretch/>
        </p:blipFill>
        <p:spPr>
          <a:xfrm>
            <a:off x="3602075" y="3476575"/>
            <a:ext cx="1318075" cy="8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05"/>
          <p:cNvPicPr preferRelativeResize="0"/>
          <p:nvPr/>
        </p:nvPicPr>
        <p:blipFill rotWithShape="1">
          <a:blip r:embed="rId8">
            <a:alphaModFix/>
          </a:blip>
          <a:srcRect b="0" l="0" r="28769" t="0"/>
          <a:stretch/>
        </p:blipFill>
        <p:spPr>
          <a:xfrm>
            <a:off x="2774850" y="4413275"/>
            <a:ext cx="536325" cy="4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05"/>
          <p:cNvPicPr preferRelativeResize="0"/>
          <p:nvPr/>
        </p:nvPicPr>
        <p:blipFill rotWithShape="1">
          <a:blip r:embed="rId9">
            <a:alphaModFix/>
          </a:blip>
          <a:srcRect b="0" l="0" r="42857" t="0"/>
          <a:stretch/>
        </p:blipFill>
        <p:spPr>
          <a:xfrm>
            <a:off x="3602075" y="4413275"/>
            <a:ext cx="536325" cy="46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06"/>
          <p:cNvSpPr txBox="1"/>
          <p:nvPr>
            <p:ph type="ctrTitle"/>
          </p:nvPr>
        </p:nvSpPr>
        <p:spPr>
          <a:xfrm>
            <a:off x="835450" y="1432555"/>
            <a:ext cx="7473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2" name="Google Shape;1042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114" y="0"/>
            <a:ext cx="2891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07"/>
          <p:cNvSpPr txBox="1"/>
          <p:nvPr>
            <p:ph type="title"/>
          </p:nvPr>
        </p:nvSpPr>
        <p:spPr>
          <a:xfrm>
            <a:off x="916800" y="1163150"/>
            <a:ext cx="7310400" cy="22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Liekam uzsvaru uz savām stiprajām pusēm un izceļam priekšrocības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08"/>
          <p:cNvSpPr txBox="1"/>
          <p:nvPr>
            <p:ph idx="1" type="subTitle"/>
          </p:nvPr>
        </p:nvSpPr>
        <p:spPr>
          <a:xfrm>
            <a:off x="290725" y="67000"/>
            <a:ext cx="5650500" cy="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108"/>
          <p:cNvSpPr txBox="1"/>
          <p:nvPr>
            <p:ph type="title"/>
          </p:nvPr>
        </p:nvSpPr>
        <p:spPr>
          <a:xfrm>
            <a:off x="491975" y="674200"/>
            <a:ext cx="8252100" cy="9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Saglabājam veselo saprātu!</a:t>
            </a:r>
            <a:endParaRPr/>
          </a:p>
        </p:txBody>
      </p:sp>
      <p:sp>
        <p:nvSpPr>
          <p:cNvPr id="1054" name="Google Shape;1054;p108"/>
          <p:cNvSpPr txBox="1"/>
          <p:nvPr>
            <p:ph idx="2" type="subTitle"/>
          </p:nvPr>
        </p:nvSpPr>
        <p:spPr>
          <a:xfrm>
            <a:off x="372725" y="4056821"/>
            <a:ext cx="64554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108"/>
          <p:cNvSpPr txBox="1"/>
          <p:nvPr/>
        </p:nvSpPr>
        <p:spPr>
          <a:xfrm rot="-985783">
            <a:off x="606866" y="3417269"/>
            <a:ext cx="3524619" cy="5770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Maksimizējam ONLINE pirkumus!!!</a:t>
            </a:r>
            <a:endParaRPr sz="2400"/>
          </a:p>
        </p:txBody>
      </p:sp>
      <p:pic>
        <p:nvPicPr>
          <p:cNvPr id="1056" name="Google Shape;105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728" y="1305075"/>
            <a:ext cx="5061498" cy="33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08"/>
          <p:cNvSpPr/>
          <p:nvPr/>
        </p:nvSpPr>
        <p:spPr>
          <a:xfrm>
            <a:off x="232100" y="4009900"/>
            <a:ext cx="259800" cy="85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09"/>
          <p:cNvSpPr txBox="1"/>
          <p:nvPr>
            <p:ph type="ctrTitle"/>
          </p:nvPr>
        </p:nvSpPr>
        <p:spPr>
          <a:xfrm>
            <a:off x="690000" y="1223204"/>
            <a:ext cx="7764000" cy="11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063" name="Google Shape;1063;p109"/>
          <p:cNvSpPr txBox="1"/>
          <p:nvPr/>
        </p:nvSpPr>
        <p:spPr>
          <a:xfrm>
            <a:off x="2086875" y="1392100"/>
            <a:ext cx="48258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Nepazaudējam pamatu, piemēram, telefona numuru. 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+iedrošinam komunicēt klientam ērtā formā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064" name="Google Shape;1064;p109"/>
          <p:cNvSpPr txBox="1"/>
          <p:nvPr/>
        </p:nvSpPr>
        <p:spPr>
          <a:xfrm>
            <a:off x="0" y="3469475"/>
            <a:ext cx="88173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065" name="Google Shape;106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0250" y="2931900"/>
            <a:ext cx="840575" cy="84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3013" y="3929875"/>
            <a:ext cx="1075048" cy="1075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10"/>
          <p:cNvSpPr txBox="1"/>
          <p:nvPr>
            <p:ph type="ctrTitle"/>
          </p:nvPr>
        </p:nvSpPr>
        <p:spPr>
          <a:xfrm>
            <a:off x="835450" y="1432555"/>
            <a:ext cx="7473000" cy="17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2" name="Google Shape;10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114" y="0"/>
            <a:ext cx="2891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4" cy="5145613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11"/>
          <p:cNvSpPr txBox="1"/>
          <p:nvPr/>
        </p:nvSpPr>
        <p:spPr>
          <a:xfrm>
            <a:off x="967350" y="5999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PALDIES PAR UZMANĪBU!</a:t>
            </a:r>
            <a:endParaRPr b="1"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9" name="Google Shape;1079;p111"/>
          <p:cNvSpPr txBox="1"/>
          <p:nvPr/>
        </p:nvSpPr>
        <p:spPr>
          <a:xfrm>
            <a:off x="1433050" y="1837741"/>
            <a:ext cx="71901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+37129703761</a:t>
            </a: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Jānis Birģelis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janis@infinitum.lv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https://www.facebook.com/infinitumlv/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https://www.instagram.com/infinitumagency/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https://twitter.com/infinitumlv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https://www.linkedin.com/company/1734742/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https://plus.google.com/+InfinitumLv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https://www.youtube.com/channel/UC9zBtX5O73cflF4i9nNTCNA</a:t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080" name="Google Shape;1080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150" y="2952750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150" y="322465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5150" y="3465139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150" y="3705614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5150" y="3977528"/>
            <a:ext cx="188625" cy="18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5150" y="4249441"/>
            <a:ext cx="188625" cy="18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6" name="Google Shape;1086;p111"/>
          <p:cNvCxnSpPr/>
          <p:nvPr/>
        </p:nvCxnSpPr>
        <p:spPr>
          <a:xfrm>
            <a:off x="1065164" y="2735966"/>
            <a:ext cx="3442800" cy="0"/>
          </a:xfrm>
          <a:prstGeom prst="straightConnector1">
            <a:avLst/>
          </a:prstGeom>
          <a:noFill/>
          <a:ln cap="flat" cmpd="sng" w="12700">
            <a:solidFill>
              <a:srgbClr val="E1E9E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7" name="Google Shape;1087;p1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91499" y="190658"/>
            <a:ext cx="871049" cy="1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3550" y="2314562"/>
            <a:ext cx="271819" cy="2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43550" y="1975475"/>
            <a:ext cx="271819" cy="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85"/>
          <p:cNvSpPr txBox="1"/>
          <p:nvPr>
            <p:ph type="ctrTitle"/>
          </p:nvPr>
        </p:nvSpPr>
        <p:spPr>
          <a:xfrm>
            <a:off x="690000" y="1223204"/>
            <a:ext cx="7764000" cy="114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877" name="Google Shape;877;p85"/>
          <p:cNvSpPr txBox="1"/>
          <p:nvPr/>
        </p:nvSpPr>
        <p:spPr>
          <a:xfrm>
            <a:off x="2755450" y="1672950"/>
            <a:ext cx="3153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TEHNISKIE FAKTORI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878" name="Google Shape;878;p85"/>
          <p:cNvSpPr txBox="1"/>
          <p:nvPr/>
        </p:nvSpPr>
        <p:spPr>
          <a:xfrm>
            <a:off x="0" y="3469475"/>
            <a:ext cx="88173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6"/>
          <p:cNvSpPr txBox="1"/>
          <p:nvPr>
            <p:ph type="title"/>
          </p:nvPr>
        </p:nvSpPr>
        <p:spPr>
          <a:xfrm>
            <a:off x="311700" y="498825"/>
            <a:ext cx="4539000" cy="68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Ierīču sadalījums tūrisma industrijā kopumā</a:t>
            </a:r>
            <a:endParaRPr sz="2400"/>
          </a:p>
        </p:txBody>
      </p:sp>
      <p:sp>
        <p:nvSpPr>
          <p:cNvPr id="884" name="Google Shape;884;p86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86"/>
          <p:cNvSpPr txBox="1"/>
          <p:nvPr>
            <p:ph idx="3" type="title"/>
          </p:nvPr>
        </p:nvSpPr>
        <p:spPr>
          <a:xfrm>
            <a:off x="5591200" y="931600"/>
            <a:ext cx="3170100" cy="25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Pirmais gads, kad </a:t>
            </a:r>
            <a:r>
              <a:rPr lang="en" sz="2400"/>
              <a:t>Latvijā</a:t>
            </a:r>
            <a:r>
              <a:rPr b="0" lang="en" sz="2400"/>
              <a:t> mobilās ierīces sastāda vairāk nekā 50% no apmeklējuma.</a:t>
            </a:r>
            <a:endParaRPr b="0" sz="2400"/>
          </a:p>
        </p:txBody>
      </p:sp>
      <p:pic>
        <p:nvPicPr>
          <p:cNvPr id="886" name="Google Shape;88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356" y="1264199"/>
            <a:ext cx="4342575" cy="37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87"/>
          <p:cNvSpPr txBox="1"/>
          <p:nvPr>
            <p:ph idx="4294967295" type="title"/>
          </p:nvPr>
        </p:nvSpPr>
        <p:spPr>
          <a:xfrm>
            <a:off x="1215050" y="2260371"/>
            <a:ext cx="3369300" cy="29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2" name="Google Shape;89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475" y="-1"/>
            <a:ext cx="3614750" cy="310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14049"/>
            <a:ext cx="3406325" cy="29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1540" y="2260378"/>
            <a:ext cx="3352460" cy="28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800" y="152400"/>
            <a:ext cx="272040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89"/>
          <p:cNvSpPr txBox="1"/>
          <p:nvPr>
            <p:ph type="title"/>
          </p:nvPr>
        </p:nvSpPr>
        <p:spPr>
          <a:xfrm>
            <a:off x="311700" y="498825"/>
            <a:ext cx="4539000" cy="68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Operētājsistēmu izmantojums</a:t>
            </a:r>
            <a:endParaRPr sz="2400"/>
          </a:p>
        </p:txBody>
      </p:sp>
      <p:sp>
        <p:nvSpPr>
          <p:cNvPr id="905" name="Google Shape;905;p89"/>
          <p:cNvSpPr txBox="1"/>
          <p:nvPr>
            <p:ph idx="3" type="title"/>
          </p:nvPr>
        </p:nvSpPr>
        <p:spPr>
          <a:xfrm>
            <a:off x="5591200" y="1297500"/>
            <a:ext cx="3170100" cy="25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Pieaugot mobilo ierīču izmantojumam arī izmantotās operētājsistēmas piedzīvo izaugsmi</a:t>
            </a:r>
            <a:endParaRPr b="0" sz="2400"/>
          </a:p>
        </p:txBody>
      </p:sp>
      <p:pic>
        <p:nvPicPr>
          <p:cNvPr id="906" name="Google Shape;90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75" y="1324025"/>
            <a:ext cx="4246134" cy="36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90"/>
          <p:cNvSpPr txBox="1"/>
          <p:nvPr>
            <p:ph idx="4294967295" type="title"/>
          </p:nvPr>
        </p:nvSpPr>
        <p:spPr>
          <a:xfrm>
            <a:off x="1215050" y="2260371"/>
            <a:ext cx="3369300" cy="29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Komentārs</a:t>
            </a:r>
            <a:endParaRPr/>
          </a:p>
        </p:txBody>
      </p:sp>
      <p:pic>
        <p:nvPicPr>
          <p:cNvPr id="912" name="Google Shape;91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50" y="1334426"/>
            <a:ext cx="4389300" cy="3774799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0"/>
          <p:cNvSpPr txBox="1"/>
          <p:nvPr>
            <p:ph idx="4294967295" type="title"/>
          </p:nvPr>
        </p:nvSpPr>
        <p:spPr>
          <a:xfrm>
            <a:off x="70800" y="191200"/>
            <a:ext cx="4539000" cy="9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Pārlukprogrammu izmantojums datoros</a:t>
            </a:r>
            <a:endParaRPr sz="2400"/>
          </a:p>
        </p:txBody>
      </p:sp>
      <p:pic>
        <p:nvPicPr>
          <p:cNvPr id="914" name="Google Shape;91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800" y="1334425"/>
            <a:ext cx="4389300" cy="37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90"/>
          <p:cNvSpPr txBox="1"/>
          <p:nvPr>
            <p:ph idx="4294967295" type="title"/>
          </p:nvPr>
        </p:nvSpPr>
        <p:spPr>
          <a:xfrm>
            <a:off x="4729950" y="112900"/>
            <a:ext cx="4269000" cy="121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Pārlukprogrammu izmantojums mobilajās ierīcēs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1"/>
          <p:cNvSpPr txBox="1"/>
          <p:nvPr>
            <p:ph type="title"/>
          </p:nvPr>
        </p:nvSpPr>
        <p:spPr>
          <a:xfrm>
            <a:off x="311700" y="498825"/>
            <a:ext cx="4539000" cy="68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Ierīču sadalījums tūrisma industrijā kopumā</a:t>
            </a:r>
            <a:endParaRPr sz="2400"/>
          </a:p>
        </p:txBody>
      </p:sp>
      <p:sp>
        <p:nvSpPr>
          <p:cNvPr id="921" name="Google Shape;921;p91"/>
          <p:cNvSpPr txBox="1"/>
          <p:nvPr>
            <p:ph idx="1" type="body"/>
          </p:nvPr>
        </p:nvSpPr>
        <p:spPr>
          <a:xfrm>
            <a:off x="311700" y="1982325"/>
            <a:ext cx="4539000" cy="28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91"/>
          <p:cNvSpPr txBox="1"/>
          <p:nvPr>
            <p:ph idx="3" type="title"/>
          </p:nvPr>
        </p:nvSpPr>
        <p:spPr>
          <a:xfrm>
            <a:off x="5591200" y="931600"/>
            <a:ext cx="3170100" cy="254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Agrāk</a:t>
            </a:r>
            <a:r>
              <a:rPr b="0" lang="en" sz="2400"/>
              <a:t> bija stipri izteikti līderi populārāko ekrāna izmēru ziņā.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Šobrīd</a:t>
            </a:r>
            <a:r>
              <a:rPr b="0" lang="en" sz="2400"/>
              <a:t> ir jābūt gataviem jebkādam ekrānam.</a:t>
            </a:r>
            <a:endParaRPr b="0" sz="2400"/>
          </a:p>
        </p:txBody>
      </p:sp>
      <p:pic>
        <p:nvPicPr>
          <p:cNvPr id="923" name="Google Shape;92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7054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91"/>
          <p:cNvSpPr/>
          <p:nvPr/>
        </p:nvSpPr>
        <p:spPr>
          <a:xfrm>
            <a:off x="284750" y="4664400"/>
            <a:ext cx="4539000" cy="36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