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00" r:id="rId4"/>
    <p:sldMasterId id="214748370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Economica"/>
      <p:regular r:id="rId38"/>
      <p:bold r:id="rId39"/>
      <p:italic r:id="rId40"/>
      <p:boldItalic r:id="rId41"/>
    </p:embeddedFont>
    <p:embeddedFont>
      <p:font typeface="Open Sans SemiBold"/>
      <p:regular r:id="rId42"/>
      <p:bold r:id="rId43"/>
      <p:italic r:id="rId44"/>
      <p:boldItalic r:id="rId45"/>
    </p:embeddedFont>
    <p:embeddedFont>
      <p:font typeface="Open Sans Light"/>
      <p:regular r:id="rId46"/>
      <p:bold r:id="rId47"/>
      <p:italic r:id="rId48"/>
      <p:boldItalic r:id="rId49"/>
    </p:embeddedFont>
    <p:embeddedFont>
      <p:font typeface="Open Sans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conomica-italic.fntdata"/><Relationship Id="rId42" Type="http://schemas.openxmlformats.org/officeDocument/2006/relationships/font" Target="fonts/OpenSansSemiBold-regular.fntdata"/><Relationship Id="rId41" Type="http://schemas.openxmlformats.org/officeDocument/2006/relationships/font" Target="fonts/Economica-boldItalic.fntdata"/><Relationship Id="rId44" Type="http://schemas.openxmlformats.org/officeDocument/2006/relationships/font" Target="fonts/OpenSansSemiBold-italic.fntdata"/><Relationship Id="rId43" Type="http://schemas.openxmlformats.org/officeDocument/2006/relationships/font" Target="fonts/OpenSansSemiBold-bold.fntdata"/><Relationship Id="rId46" Type="http://schemas.openxmlformats.org/officeDocument/2006/relationships/font" Target="fonts/OpenSansLight-regular.fntdata"/><Relationship Id="rId45" Type="http://schemas.openxmlformats.org/officeDocument/2006/relationships/font" Target="fonts/OpenSans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OpenSansLight-italic.fntdata"/><Relationship Id="rId47" Type="http://schemas.openxmlformats.org/officeDocument/2006/relationships/font" Target="fonts/OpenSansLight-bold.fntdata"/><Relationship Id="rId49" Type="http://schemas.openxmlformats.org/officeDocument/2006/relationships/font" Target="fonts/OpenSansLight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Economica-bold.fntdata"/><Relationship Id="rId38" Type="http://schemas.openxmlformats.org/officeDocument/2006/relationships/font" Target="fonts/Economica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-bold.fntdata"/><Relationship Id="rId50" Type="http://schemas.openxmlformats.org/officeDocument/2006/relationships/font" Target="fonts/OpenSans-regular.fntdata"/><Relationship Id="rId53" Type="http://schemas.openxmlformats.org/officeDocument/2006/relationships/font" Target="fonts/OpenSans-boldItalic.fntdata"/><Relationship Id="rId52" Type="http://schemas.openxmlformats.org/officeDocument/2006/relationships/font" Target="fonts/OpenSans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4e5ec596c3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4e5ec596c3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4ae69bc007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4ae69bc007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4ae69bc00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4ae69bc00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4ae69bc007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4ae69bc007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4ae69bc00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4ae69bc00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4ae47a691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4ae47a691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4ae47a691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4ae47a691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3b7c3ea21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3b7c3ea2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4ae47a691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4ae47a691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4af4e70f8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4af4e70f8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4ae69bc00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4ae69bc00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4ae47a691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4ae47a691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3b7c3ea21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3b7c3ea21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4af4e70f8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4af4e70f8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3b7c3ea21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33b7c3ea21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4ae47a691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4ae47a691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4dba893d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4dba893d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4af6fe30d4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4af6fe30d4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4e5ec596c3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4e5ec596c3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3b7c3ea2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3b7c3ea2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33b7c3ea2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33b7c3ea2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4ae69bc007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4ae69bc007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4e5ec596c3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4e5ec596c3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4af4e70f8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4af4e70f8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4d45e324c9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4d45e324c9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4d45e324c9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4d45e324c9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4ae47a691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4ae47a691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3b7c3ea21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33b7c3ea21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4af4e70f8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4af4e70f8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4e5ec596c3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4e5ec596c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6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0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3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8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7.png"/><Relationship Id="rId3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9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6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1" Type="http://schemas.openxmlformats.org/officeDocument/2006/relationships/image" Target="../media/image22.png"/><Relationship Id="rId10" Type="http://schemas.openxmlformats.org/officeDocument/2006/relationships/image" Target="../media/image19.png"/><Relationship Id="rId9" Type="http://schemas.openxmlformats.org/officeDocument/2006/relationships/image" Target="../media/image20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6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1" Type="http://schemas.openxmlformats.org/officeDocument/2006/relationships/image" Target="../media/image22.png"/><Relationship Id="rId10" Type="http://schemas.openxmlformats.org/officeDocument/2006/relationships/image" Target="../media/image19.png"/><Relationship Id="rId9" Type="http://schemas.openxmlformats.org/officeDocument/2006/relationships/image" Target="../media/image20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png"/><Relationship Id="rId3" Type="http://schemas.openxmlformats.org/officeDocument/2006/relationships/image" Target="../media/image11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g"/><Relationship Id="rId3" Type="http://schemas.openxmlformats.org/officeDocument/2006/relationships/image" Target="../media/image3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1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0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2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1.png"/><Relationship Id="rId3" Type="http://schemas.openxmlformats.org/officeDocument/2006/relationships/image" Target="../media/image3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1.png"/><Relationship Id="rId3" Type="http://schemas.openxmlformats.org/officeDocument/2006/relationships/image" Target="../media/image3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3.png"/><Relationship Id="rId3" Type="http://schemas.openxmlformats.org/officeDocument/2006/relationships/image" Target="../media/image32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3.jpg"/><Relationship Id="rId3" Type="http://schemas.openxmlformats.org/officeDocument/2006/relationships/image" Target="../media/image3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4.jpg"/><Relationship Id="rId3" Type="http://schemas.openxmlformats.org/officeDocument/2006/relationships/image" Target="../media/image3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0.png"/><Relationship Id="rId3" Type="http://schemas.openxmlformats.org/officeDocument/2006/relationships/image" Target="../media/image3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2.jpg"/><Relationship Id="rId3" Type="http://schemas.openxmlformats.org/officeDocument/2006/relationships/image" Target="../media/image4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4.png"/><Relationship Id="rId3" Type="http://schemas.openxmlformats.org/officeDocument/2006/relationships/image" Target="../media/image4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8.png"/><Relationship Id="rId3" Type="http://schemas.openxmlformats.org/officeDocument/2006/relationships/image" Target="../media/image3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Relationship Id="rId3" Type="http://schemas.openxmlformats.org/officeDocument/2006/relationships/image" Target="../media/image6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2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9.png"/><Relationship Id="rId3" Type="http://schemas.openxmlformats.org/officeDocument/2006/relationships/image" Target="../media/image45.png"/><Relationship Id="rId4" Type="http://schemas.openxmlformats.org/officeDocument/2006/relationships/image" Target="../media/image44.png"/><Relationship Id="rId11" Type="http://schemas.openxmlformats.org/officeDocument/2006/relationships/image" Target="../media/image53.png"/><Relationship Id="rId10" Type="http://schemas.openxmlformats.org/officeDocument/2006/relationships/image" Target="../media/image51.png"/><Relationship Id="rId9" Type="http://schemas.openxmlformats.org/officeDocument/2006/relationships/image" Target="../media/image50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rsraksts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835450" y="1432555"/>
            <a:ext cx="74730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500"/>
              <a:buFont typeface="Open Sans"/>
              <a:buNone/>
              <a:defRPr b="1" sz="55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5788" y="4096325"/>
            <a:ext cx="1712424" cy="69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">
  <p:cSld name="CUSTOM_9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0" y="419740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11"/>
          <p:cNvSpPr/>
          <p:nvPr/>
        </p:nvSpPr>
        <p:spPr>
          <a:xfrm>
            <a:off x="0" y="4504025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p11"/>
          <p:cNvSpPr/>
          <p:nvPr/>
        </p:nvSpPr>
        <p:spPr>
          <a:xfrm>
            <a:off x="0" y="4810653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" name="Google Shape;9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99" name="Google Shape;99;p11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100" name="Google Shape;100;p11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1" name="Google Shape;101;p11"/>
          <p:cNvSpPr txBox="1"/>
          <p:nvPr>
            <p:ph idx="2" type="subTitle"/>
          </p:nvPr>
        </p:nvSpPr>
        <p:spPr>
          <a:xfrm>
            <a:off x="67075" y="4143009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02" name="Google Shape;102;p11"/>
          <p:cNvSpPr txBox="1"/>
          <p:nvPr>
            <p:ph idx="3" type="subTitle"/>
          </p:nvPr>
        </p:nvSpPr>
        <p:spPr>
          <a:xfrm>
            <a:off x="67075" y="4453647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03" name="Google Shape;103;p11"/>
          <p:cNvSpPr txBox="1"/>
          <p:nvPr>
            <p:ph idx="4" type="subTitle"/>
          </p:nvPr>
        </p:nvSpPr>
        <p:spPr>
          <a:xfrm>
            <a:off x="67075" y="4756810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 2">
  <p:cSld name="CUSTOM_9_1_2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/>
          <p:nvPr/>
        </p:nvSpPr>
        <p:spPr>
          <a:xfrm>
            <a:off x="-304800" y="209615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2"/>
          <p:cNvSpPr/>
          <p:nvPr/>
        </p:nvSpPr>
        <p:spPr>
          <a:xfrm>
            <a:off x="-304800" y="3311300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" name="Google Shape;107;p12"/>
          <p:cNvSpPr/>
          <p:nvPr/>
        </p:nvSpPr>
        <p:spPr>
          <a:xfrm>
            <a:off x="-304800" y="4260541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" name="Google Shape;10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10" name="Google Shape;110;p12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111" name="Google Shape;111;p12"/>
          <p:cNvSpPr txBox="1"/>
          <p:nvPr>
            <p:ph type="title"/>
          </p:nvPr>
        </p:nvSpPr>
        <p:spPr>
          <a:xfrm>
            <a:off x="491975" y="4456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2" name="Google Shape;112;p12"/>
          <p:cNvSpPr/>
          <p:nvPr/>
        </p:nvSpPr>
        <p:spPr>
          <a:xfrm>
            <a:off x="237300" y="3882500"/>
            <a:ext cx="82434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Consideration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3" name="Google Shape;113;p12"/>
          <p:cNvSpPr/>
          <p:nvPr/>
        </p:nvSpPr>
        <p:spPr>
          <a:xfrm>
            <a:off x="237300" y="2994450"/>
            <a:ext cx="82434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Interest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4" name="Google Shape;114;p12"/>
          <p:cNvSpPr/>
          <p:nvPr/>
        </p:nvSpPr>
        <p:spPr>
          <a:xfrm>
            <a:off x="237300" y="1452200"/>
            <a:ext cx="8243400" cy="15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Awareness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5" name="Google Shape;115;p12"/>
          <p:cNvSpPr/>
          <p:nvPr/>
        </p:nvSpPr>
        <p:spPr>
          <a:xfrm>
            <a:off x="788800" y="1264700"/>
            <a:ext cx="7576250" cy="803200"/>
          </a:xfrm>
          <a:prstGeom prst="flowChartManualOperation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Pinterest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Youtube ads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Google Display Network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12"/>
          <p:cNvSpPr/>
          <p:nvPr/>
        </p:nvSpPr>
        <p:spPr>
          <a:xfrm>
            <a:off x="2310600" y="2141875"/>
            <a:ext cx="4532050" cy="803200"/>
          </a:xfrm>
          <a:prstGeom prst="flowChartManualOperation">
            <a:avLst/>
          </a:prstGeom>
          <a:solidFill>
            <a:srgbClr val="C6C6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Google Search ads</a:t>
            </a:r>
            <a:endParaRPr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p12"/>
          <p:cNvSpPr/>
          <p:nvPr/>
        </p:nvSpPr>
        <p:spPr>
          <a:xfrm>
            <a:off x="3235275" y="3035700"/>
            <a:ext cx="2688325" cy="803200"/>
          </a:xfrm>
          <a:prstGeom prst="flowChartManualOperation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Remarketing</a:t>
            </a:r>
            <a:endParaRPr b="1">
              <a:solidFill>
                <a:srgbClr val="595959"/>
              </a:solidFill>
            </a:endParaRPr>
          </a:p>
        </p:txBody>
      </p:sp>
      <p:sp>
        <p:nvSpPr>
          <p:cNvPr id="118" name="Google Shape;118;p12"/>
          <p:cNvSpPr/>
          <p:nvPr/>
        </p:nvSpPr>
        <p:spPr>
          <a:xfrm>
            <a:off x="3784350" y="3945475"/>
            <a:ext cx="1606500" cy="910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Dynamic remarketing</a:t>
            </a:r>
            <a:endParaRPr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 1">
  <p:cSld name="CUSTOM_9_1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3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2" name="Google Shape;122;p13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123" name="Google Shape;123;p13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124" name="Google Shape;124;p13"/>
          <p:cNvCxnSpPr/>
          <p:nvPr/>
        </p:nvCxnSpPr>
        <p:spPr>
          <a:xfrm>
            <a:off x="311725" y="40459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Google Shape;125;p13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CUSTOM_2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4"/>
          <p:cNvPicPr preferRelativeResize="0"/>
          <p:nvPr/>
        </p:nvPicPr>
        <p:blipFill rotWithShape="1">
          <a:blip r:embed="rId2">
            <a:alphaModFix/>
          </a:blip>
          <a:srcRect b="0" l="0" r="0" t="7749"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00" y="2312225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500" y="1562349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500" y="2985900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500" y="3652125"/>
            <a:ext cx="450475" cy="4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4"/>
          <p:cNvSpPr txBox="1"/>
          <p:nvPr>
            <p:ph type="ctrTitle"/>
          </p:nvPr>
        </p:nvSpPr>
        <p:spPr>
          <a:xfrm>
            <a:off x="835500" y="532001"/>
            <a:ext cx="74730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Font typeface="Open Sans"/>
              <a:buNone/>
              <a:defRPr b="1" sz="36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4" name="Google Shape;134;p14"/>
          <p:cNvSpPr txBox="1"/>
          <p:nvPr>
            <p:ph idx="2" type="title"/>
          </p:nvPr>
        </p:nvSpPr>
        <p:spPr>
          <a:xfrm>
            <a:off x="1215050" y="1483425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5" name="Google Shape;135;p14"/>
          <p:cNvSpPr txBox="1"/>
          <p:nvPr>
            <p:ph idx="1" type="subTitle"/>
          </p:nvPr>
        </p:nvSpPr>
        <p:spPr>
          <a:xfrm>
            <a:off x="1215050" y="1735200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36" name="Google Shape;136;p14"/>
          <p:cNvSpPr txBox="1"/>
          <p:nvPr>
            <p:ph idx="3" type="title"/>
          </p:nvPr>
        </p:nvSpPr>
        <p:spPr>
          <a:xfrm>
            <a:off x="1215050" y="2260371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7" name="Google Shape;137;p14"/>
          <p:cNvSpPr txBox="1"/>
          <p:nvPr>
            <p:ph idx="4" type="subTitle"/>
          </p:nvPr>
        </p:nvSpPr>
        <p:spPr>
          <a:xfrm>
            <a:off x="1215050" y="2512146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38" name="Google Shape;138;p14"/>
          <p:cNvSpPr txBox="1"/>
          <p:nvPr>
            <p:ph idx="5" type="title"/>
          </p:nvPr>
        </p:nvSpPr>
        <p:spPr>
          <a:xfrm>
            <a:off x="1215050" y="2962746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9" name="Google Shape;139;p14"/>
          <p:cNvSpPr txBox="1"/>
          <p:nvPr>
            <p:ph idx="6" type="subTitle"/>
          </p:nvPr>
        </p:nvSpPr>
        <p:spPr>
          <a:xfrm>
            <a:off x="1215050" y="3214521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40" name="Google Shape;140;p14"/>
          <p:cNvSpPr txBox="1"/>
          <p:nvPr>
            <p:ph idx="7" type="title"/>
          </p:nvPr>
        </p:nvSpPr>
        <p:spPr>
          <a:xfrm>
            <a:off x="1215050" y="3555796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1" name="Google Shape;141;p14"/>
          <p:cNvSpPr txBox="1"/>
          <p:nvPr>
            <p:ph idx="8" type="subTitle"/>
          </p:nvPr>
        </p:nvSpPr>
        <p:spPr>
          <a:xfrm>
            <a:off x="1215050" y="3807571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42" name="Google Shape;142;p14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3" name="Google Shape;143;p14"/>
          <p:cNvSpPr txBox="1"/>
          <p:nvPr>
            <p:ph idx="9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">
  <p:cSld name="CUSTOM_3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81" y="0"/>
            <a:ext cx="9140234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5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8" name="Google Shape;148;p15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 1">
  <p:cSld name="CUSTOM_3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15400" y="-300425"/>
            <a:ext cx="9836677" cy="588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/>
          <p:nvPr/>
        </p:nvSpPr>
        <p:spPr>
          <a:xfrm>
            <a:off x="-515400" y="-300425"/>
            <a:ext cx="9836700" cy="5880900"/>
          </a:xfrm>
          <a:prstGeom prst="rect">
            <a:avLst/>
          </a:prstGeom>
          <a:solidFill>
            <a:srgbClr val="008CBB">
              <a:alpha val="49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16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4" name="Google Shape;154;p16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 1 1">
  <p:cSld name="CUSTOM_3_1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85398" cy="56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7"/>
          <p:cNvSpPr/>
          <p:nvPr/>
        </p:nvSpPr>
        <p:spPr>
          <a:xfrm>
            <a:off x="-20700" y="0"/>
            <a:ext cx="9185400" cy="5657100"/>
          </a:xfrm>
          <a:prstGeom prst="rect">
            <a:avLst/>
          </a:prstGeom>
          <a:solidFill>
            <a:srgbClr val="008CBB">
              <a:alpha val="49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17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0" name="Google Shape;160;p17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0">
  <p:cSld name="CUSTOM_10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/>
          <p:nvPr/>
        </p:nvSpPr>
        <p:spPr>
          <a:xfrm>
            <a:off x="773025" y="1635125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18"/>
          <p:cNvSpPr/>
          <p:nvPr/>
        </p:nvSpPr>
        <p:spPr>
          <a:xfrm>
            <a:off x="3378900" y="1635261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18"/>
          <p:cNvSpPr/>
          <p:nvPr/>
        </p:nvSpPr>
        <p:spPr>
          <a:xfrm>
            <a:off x="5984775" y="1635261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65" name="Google Shape;165;p18"/>
          <p:cNvCxnSpPr/>
          <p:nvPr/>
        </p:nvCxnSpPr>
        <p:spPr>
          <a:xfrm>
            <a:off x="633750" y="4302650"/>
            <a:ext cx="7876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6" name="Google Shape;16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68" name="Google Shape;168;p1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169" name="Google Shape;169;p18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0" name="Google Shape;170;p18"/>
          <p:cNvSpPr txBox="1"/>
          <p:nvPr>
            <p:ph idx="2" type="subTitle"/>
          </p:nvPr>
        </p:nvSpPr>
        <p:spPr>
          <a:xfrm>
            <a:off x="677525" y="4361625"/>
            <a:ext cx="77907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71" name="Google Shape;171;p18"/>
          <p:cNvSpPr txBox="1"/>
          <p:nvPr>
            <p:ph idx="3" type="subTitle"/>
          </p:nvPr>
        </p:nvSpPr>
        <p:spPr>
          <a:xfrm>
            <a:off x="773025" y="1321430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72" name="Google Shape;172;p18"/>
          <p:cNvSpPr txBox="1"/>
          <p:nvPr>
            <p:ph idx="4" type="subTitle"/>
          </p:nvPr>
        </p:nvSpPr>
        <p:spPr>
          <a:xfrm>
            <a:off x="3378900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73" name="Google Shape;173;p18"/>
          <p:cNvSpPr txBox="1"/>
          <p:nvPr>
            <p:ph idx="5" type="subTitle"/>
          </p:nvPr>
        </p:nvSpPr>
        <p:spPr>
          <a:xfrm>
            <a:off x="5984775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4">
  <p:cSld name="CUSTOM_4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75" y="24"/>
            <a:ext cx="9140245" cy="5143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19"/>
          <p:cNvGrpSpPr/>
          <p:nvPr/>
        </p:nvGrpSpPr>
        <p:grpSpPr>
          <a:xfrm>
            <a:off x="504600" y="3654496"/>
            <a:ext cx="8134800" cy="252625"/>
            <a:chOff x="504600" y="3522246"/>
            <a:chExt cx="8134800" cy="252625"/>
          </a:xfrm>
        </p:grpSpPr>
        <p:cxnSp>
          <p:nvCxnSpPr>
            <p:cNvPr id="177" name="Google Shape;177;p19"/>
            <p:cNvCxnSpPr/>
            <p:nvPr/>
          </p:nvCxnSpPr>
          <p:spPr>
            <a:xfrm>
              <a:off x="504600" y="3647050"/>
              <a:ext cx="8134800" cy="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78" name="Google Shape;178;p19"/>
            <p:cNvSpPr/>
            <p:nvPr/>
          </p:nvSpPr>
          <p:spPr>
            <a:xfrm>
              <a:off x="1543075" y="3525271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27047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" name="Google Shape;180;p19"/>
            <p:cNvSpPr/>
            <p:nvPr/>
          </p:nvSpPr>
          <p:spPr>
            <a:xfrm>
              <a:off x="3866375" y="3525271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" name="Google Shape;181;p19"/>
            <p:cNvSpPr/>
            <p:nvPr/>
          </p:nvSpPr>
          <p:spPr>
            <a:xfrm>
              <a:off x="50280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618967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73513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6" name="Google Shape;186;p19"/>
          <p:cNvSpPr txBox="1"/>
          <p:nvPr>
            <p:ph type="title"/>
          </p:nvPr>
        </p:nvSpPr>
        <p:spPr>
          <a:xfrm>
            <a:off x="290725" y="10676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7" name="Google Shape;187;p19"/>
          <p:cNvSpPr txBox="1"/>
          <p:nvPr>
            <p:ph idx="1" type="subTitle"/>
          </p:nvPr>
        </p:nvSpPr>
        <p:spPr>
          <a:xfrm>
            <a:off x="1182001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88" name="Google Shape;188;p19"/>
          <p:cNvSpPr txBox="1"/>
          <p:nvPr>
            <p:ph idx="2" type="subTitle"/>
          </p:nvPr>
        </p:nvSpPr>
        <p:spPr>
          <a:xfrm>
            <a:off x="2358190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89" name="Google Shape;189;p19"/>
          <p:cNvSpPr txBox="1"/>
          <p:nvPr>
            <p:ph idx="3" type="subTitle"/>
          </p:nvPr>
        </p:nvSpPr>
        <p:spPr>
          <a:xfrm>
            <a:off x="3498720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90" name="Google Shape;190;p19"/>
          <p:cNvSpPr txBox="1"/>
          <p:nvPr>
            <p:ph idx="4" type="subTitle"/>
          </p:nvPr>
        </p:nvSpPr>
        <p:spPr>
          <a:xfrm>
            <a:off x="4663264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91" name="Google Shape;191;p19"/>
          <p:cNvSpPr txBox="1"/>
          <p:nvPr>
            <p:ph idx="5" type="subTitle"/>
          </p:nvPr>
        </p:nvSpPr>
        <p:spPr>
          <a:xfrm>
            <a:off x="5824496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92" name="Google Shape;192;p19"/>
          <p:cNvSpPr txBox="1"/>
          <p:nvPr>
            <p:ph idx="6" type="subTitle"/>
          </p:nvPr>
        </p:nvSpPr>
        <p:spPr>
          <a:xfrm>
            <a:off x="6985721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93" name="Google Shape;193;p19"/>
          <p:cNvSpPr txBox="1"/>
          <p:nvPr>
            <p:ph idx="7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5">
  <p:cSld name="CUSTOM_5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0"/>
          <p:cNvPicPr preferRelativeResize="0"/>
          <p:nvPr/>
        </p:nvPicPr>
        <p:blipFill rotWithShape="1">
          <a:blip r:embed="rId2">
            <a:alphaModFix/>
          </a:blip>
          <a:srcRect b="20777" l="0" r="0" t="22297"/>
          <a:stretch/>
        </p:blipFill>
        <p:spPr>
          <a:xfrm>
            <a:off x="1875" y="1604125"/>
            <a:ext cx="9140245" cy="29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>
            <p:ph type="title"/>
          </p:nvPr>
        </p:nvSpPr>
        <p:spPr>
          <a:xfrm>
            <a:off x="491975" y="5218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8" name="Google Shape;198;p20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99" name="Google Shape;199;p20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2">
  <p:cSld name="CUSTOM_12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/>
        </p:nvSpPr>
        <p:spPr>
          <a:xfrm>
            <a:off x="826350" y="1713700"/>
            <a:ext cx="7491300" cy="12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Digitālā mārketinga aģentūrai </a:t>
            </a:r>
            <a:r>
              <a:rPr b="1"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SIA Infinitum8</a:t>
            </a:r>
            <a:endParaRPr b="1"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pieder intelektuālā īpašuma tiesības uz visu šajā darbā publicēto saturu</a:t>
            </a:r>
            <a:endParaRPr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un prezentētajām idejām.</a:t>
            </a:r>
            <a:endParaRPr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" name="Google Shape;14;p3"/>
          <p:cNvCxnSpPr/>
          <p:nvPr/>
        </p:nvCxnSpPr>
        <p:spPr>
          <a:xfrm>
            <a:off x="826350" y="1647700"/>
            <a:ext cx="0" cy="1398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">
  <p:cSld name="CUSTOM_6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1"/>
          <p:cNvPicPr preferRelativeResize="0"/>
          <p:nvPr/>
        </p:nvPicPr>
        <p:blipFill rotWithShape="1">
          <a:blip r:embed="rId2">
            <a:alphaModFix/>
          </a:blip>
          <a:srcRect b="7757" l="0" r="0" t="-9301"/>
          <a:stretch/>
        </p:blipFill>
        <p:spPr>
          <a:xfrm>
            <a:off x="0" y="-518275"/>
            <a:ext cx="9144005" cy="56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/>
          <p:nvPr/>
        </p:nvSpPr>
        <p:spPr>
          <a:xfrm>
            <a:off x="1039200" y="2113950"/>
            <a:ext cx="3217200" cy="1220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4887600" y="2113950"/>
            <a:ext cx="3217200" cy="1220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4" name="Google Shape;204;p21"/>
          <p:cNvCxnSpPr>
            <a:stCxn id="202" idx="3"/>
            <a:endCxn id="203" idx="1"/>
          </p:cNvCxnSpPr>
          <p:nvPr/>
        </p:nvCxnSpPr>
        <p:spPr>
          <a:xfrm>
            <a:off x="4256400" y="2724150"/>
            <a:ext cx="6312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21"/>
          <p:cNvSpPr txBox="1"/>
          <p:nvPr/>
        </p:nvSpPr>
        <p:spPr>
          <a:xfrm>
            <a:off x="1101579" y="38769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6" name="Google Shape;206;p21"/>
          <p:cNvCxnSpPr/>
          <p:nvPr/>
        </p:nvCxnSpPr>
        <p:spPr>
          <a:xfrm>
            <a:off x="841500" y="3739425"/>
            <a:ext cx="74610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7" name="Google Shape;2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9" name="Google Shape;209;p21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10" name="Google Shape;210;p21"/>
          <p:cNvSpPr txBox="1"/>
          <p:nvPr>
            <p:ph idx="2" type="subTitle"/>
          </p:nvPr>
        </p:nvSpPr>
        <p:spPr>
          <a:xfrm>
            <a:off x="1446150" y="39806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11" name="Google Shape;211;p21"/>
          <p:cNvSpPr txBox="1"/>
          <p:nvPr>
            <p:ph idx="3" type="subTitle"/>
          </p:nvPr>
        </p:nvSpPr>
        <p:spPr>
          <a:xfrm>
            <a:off x="1446150" y="4284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12" name="Google Shape;212;p21"/>
          <p:cNvSpPr txBox="1"/>
          <p:nvPr>
            <p:ph idx="4" type="subTitle"/>
          </p:nvPr>
        </p:nvSpPr>
        <p:spPr>
          <a:xfrm>
            <a:off x="1446150" y="45890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13" name="Google Shape;213;p21"/>
          <p:cNvSpPr txBox="1"/>
          <p:nvPr/>
        </p:nvSpPr>
        <p:spPr>
          <a:xfrm>
            <a:off x="1101579" y="4182541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21"/>
          <p:cNvSpPr txBox="1"/>
          <p:nvPr/>
        </p:nvSpPr>
        <p:spPr>
          <a:xfrm>
            <a:off x="1101579" y="44807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21"/>
          <p:cNvSpPr txBox="1"/>
          <p:nvPr>
            <p:ph idx="5" type="subTitle"/>
          </p:nvPr>
        </p:nvSpPr>
        <p:spPr>
          <a:xfrm>
            <a:off x="1051075" y="2117025"/>
            <a:ext cx="3217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16" name="Google Shape;216;p21"/>
          <p:cNvSpPr txBox="1"/>
          <p:nvPr>
            <p:ph idx="6" type="subTitle"/>
          </p:nvPr>
        </p:nvSpPr>
        <p:spPr>
          <a:xfrm>
            <a:off x="4887600" y="2117025"/>
            <a:ext cx="3217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17" name="Google Shape;217;p21"/>
          <p:cNvSpPr txBox="1"/>
          <p:nvPr>
            <p:ph type="title"/>
          </p:nvPr>
        </p:nvSpPr>
        <p:spPr>
          <a:xfrm>
            <a:off x="954150" y="864700"/>
            <a:ext cx="7260600" cy="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 1">
  <p:cSld name="CUSTOM_6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/>
          <p:nvPr/>
        </p:nvSpPr>
        <p:spPr>
          <a:xfrm>
            <a:off x="1039200" y="1452050"/>
            <a:ext cx="3217200" cy="2346900"/>
          </a:xfrm>
          <a:prstGeom prst="rect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4887600" y="1452050"/>
            <a:ext cx="3217200" cy="2346900"/>
          </a:xfrm>
          <a:prstGeom prst="rect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1" name="Google Shape;221;p22"/>
          <p:cNvCxnSpPr>
            <a:stCxn id="219" idx="3"/>
            <a:endCxn id="220" idx="1"/>
          </p:cNvCxnSpPr>
          <p:nvPr/>
        </p:nvCxnSpPr>
        <p:spPr>
          <a:xfrm>
            <a:off x="4256400" y="2625500"/>
            <a:ext cx="631200" cy="0"/>
          </a:xfrm>
          <a:prstGeom prst="straightConnector1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2" name="Google Shape;222;p22"/>
          <p:cNvSpPr txBox="1"/>
          <p:nvPr/>
        </p:nvSpPr>
        <p:spPr>
          <a:xfrm>
            <a:off x="1101579" y="41817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3" name="Google Shape;223;p22"/>
          <p:cNvCxnSpPr/>
          <p:nvPr/>
        </p:nvCxnSpPr>
        <p:spPr>
          <a:xfrm>
            <a:off x="841500" y="4120425"/>
            <a:ext cx="7461000" cy="0"/>
          </a:xfrm>
          <a:prstGeom prst="straightConnector1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4" name="Google Shape;224;p22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25" name="Google Shape;225;p22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226" name="Google Shape;226;p22"/>
          <p:cNvSpPr txBox="1"/>
          <p:nvPr>
            <p:ph idx="2" type="subTitle"/>
          </p:nvPr>
        </p:nvSpPr>
        <p:spPr>
          <a:xfrm>
            <a:off x="1446150" y="42854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27" name="Google Shape;227;p22"/>
          <p:cNvSpPr txBox="1"/>
          <p:nvPr>
            <p:ph idx="3" type="subTitle"/>
          </p:nvPr>
        </p:nvSpPr>
        <p:spPr>
          <a:xfrm>
            <a:off x="1446150" y="45896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28" name="Google Shape;228;p22"/>
          <p:cNvSpPr txBox="1"/>
          <p:nvPr/>
        </p:nvSpPr>
        <p:spPr>
          <a:xfrm>
            <a:off x="1101579" y="4487341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2"/>
          <p:cNvSpPr txBox="1"/>
          <p:nvPr>
            <p:ph idx="4" type="subTitle"/>
          </p:nvPr>
        </p:nvSpPr>
        <p:spPr>
          <a:xfrm>
            <a:off x="1051075" y="1452050"/>
            <a:ext cx="3217200" cy="23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30" name="Google Shape;230;p22"/>
          <p:cNvSpPr txBox="1"/>
          <p:nvPr>
            <p:ph idx="5" type="subTitle"/>
          </p:nvPr>
        </p:nvSpPr>
        <p:spPr>
          <a:xfrm>
            <a:off x="4887600" y="1452050"/>
            <a:ext cx="3217200" cy="23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31" name="Google Shape;231;p22"/>
          <p:cNvSpPr txBox="1"/>
          <p:nvPr>
            <p:ph type="title"/>
          </p:nvPr>
        </p:nvSpPr>
        <p:spPr>
          <a:xfrm>
            <a:off x="954150" y="559900"/>
            <a:ext cx="7260600" cy="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32" name="Google Shape;23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1">
  <p:cSld name="CUSTOM_1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23"/>
          <p:cNvGrpSpPr/>
          <p:nvPr/>
        </p:nvGrpSpPr>
        <p:grpSpPr>
          <a:xfrm>
            <a:off x="504600" y="3349696"/>
            <a:ext cx="8134800" cy="252625"/>
            <a:chOff x="504600" y="3522246"/>
            <a:chExt cx="8134800" cy="252625"/>
          </a:xfrm>
        </p:grpSpPr>
        <p:cxnSp>
          <p:nvCxnSpPr>
            <p:cNvPr id="235" name="Google Shape;235;p23"/>
            <p:cNvCxnSpPr/>
            <p:nvPr/>
          </p:nvCxnSpPr>
          <p:spPr>
            <a:xfrm>
              <a:off x="504600" y="3647050"/>
              <a:ext cx="8134800" cy="0"/>
            </a:xfrm>
            <a:prstGeom prst="straightConnector1">
              <a:avLst/>
            </a:prstGeom>
            <a:noFill/>
            <a:ln cap="flat" cmpd="sng" w="38100">
              <a:solidFill>
                <a:srgbClr val="0190B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36" name="Google Shape;236;p23"/>
            <p:cNvSpPr/>
            <p:nvPr/>
          </p:nvSpPr>
          <p:spPr>
            <a:xfrm>
              <a:off x="1543075" y="3525271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27047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3866375" y="3525271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50280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618967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73513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42" name="Google Shape;242;p23"/>
          <p:cNvSpPr txBox="1"/>
          <p:nvPr>
            <p:ph type="title"/>
          </p:nvPr>
        </p:nvSpPr>
        <p:spPr>
          <a:xfrm>
            <a:off x="290725" y="8390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43" name="Google Shape;243;p23"/>
          <p:cNvSpPr txBox="1"/>
          <p:nvPr>
            <p:ph idx="1" type="subTitle"/>
          </p:nvPr>
        </p:nvSpPr>
        <p:spPr>
          <a:xfrm>
            <a:off x="1182001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44" name="Google Shape;244;p23"/>
          <p:cNvSpPr txBox="1"/>
          <p:nvPr>
            <p:ph idx="2" type="subTitle"/>
          </p:nvPr>
        </p:nvSpPr>
        <p:spPr>
          <a:xfrm>
            <a:off x="2358190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45" name="Google Shape;245;p23"/>
          <p:cNvSpPr txBox="1"/>
          <p:nvPr>
            <p:ph idx="3" type="subTitle"/>
          </p:nvPr>
        </p:nvSpPr>
        <p:spPr>
          <a:xfrm>
            <a:off x="3498720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46" name="Google Shape;246;p23"/>
          <p:cNvSpPr txBox="1"/>
          <p:nvPr>
            <p:ph idx="4" type="subTitle"/>
          </p:nvPr>
        </p:nvSpPr>
        <p:spPr>
          <a:xfrm>
            <a:off x="4663264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47" name="Google Shape;247;p23"/>
          <p:cNvSpPr txBox="1"/>
          <p:nvPr>
            <p:ph idx="5" type="subTitle"/>
          </p:nvPr>
        </p:nvSpPr>
        <p:spPr>
          <a:xfrm>
            <a:off x="5824496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48" name="Google Shape;248;p23"/>
          <p:cNvSpPr txBox="1"/>
          <p:nvPr>
            <p:ph idx="6" type="subTitle"/>
          </p:nvPr>
        </p:nvSpPr>
        <p:spPr>
          <a:xfrm>
            <a:off x="6985721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pic>
        <p:nvPicPr>
          <p:cNvPr id="249" name="Google Shape;2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51" name="Google Shape;251;p23"/>
          <p:cNvSpPr txBox="1"/>
          <p:nvPr>
            <p:ph idx="7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cxnSp>
        <p:nvCxnSpPr>
          <p:cNvPr id="252" name="Google Shape;252;p23"/>
          <p:cNvCxnSpPr/>
          <p:nvPr/>
        </p:nvCxnSpPr>
        <p:spPr>
          <a:xfrm>
            <a:off x="311725" y="42745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3" name="Google Shape;253;p23"/>
          <p:cNvSpPr txBox="1"/>
          <p:nvPr>
            <p:ph idx="8" type="subTitle"/>
          </p:nvPr>
        </p:nvSpPr>
        <p:spPr>
          <a:xfrm>
            <a:off x="372725" y="4285425"/>
            <a:ext cx="82668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1 1">
  <p:cSld name="CUSTOM_11_1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 txBox="1"/>
          <p:nvPr>
            <p:ph type="title"/>
          </p:nvPr>
        </p:nvSpPr>
        <p:spPr>
          <a:xfrm>
            <a:off x="290725" y="8390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56" name="Google Shape;256;p24"/>
          <p:cNvSpPr txBox="1"/>
          <p:nvPr>
            <p:ph idx="1" type="subTitle"/>
          </p:nvPr>
        </p:nvSpPr>
        <p:spPr>
          <a:xfrm>
            <a:off x="2003375" y="2394075"/>
            <a:ext cx="2761500" cy="6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pic>
        <p:nvPicPr>
          <p:cNvPr id="257" name="Google Shape;25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4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59" name="Google Shape;259;p24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260" name="Google Shape;2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0" y="1795550"/>
            <a:ext cx="1313225" cy="13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0" y="3108775"/>
            <a:ext cx="1313225" cy="13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4"/>
          <p:cNvSpPr txBox="1"/>
          <p:nvPr>
            <p:ph idx="3" type="subTitle"/>
          </p:nvPr>
        </p:nvSpPr>
        <p:spPr>
          <a:xfrm>
            <a:off x="2003375" y="3682550"/>
            <a:ext cx="2761500" cy="6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63" name="Google Shape;263;p24"/>
          <p:cNvSpPr txBox="1"/>
          <p:nvPr>
            <p:ph idx="4" type="subTitle"/>
          </p:nvPr>
        </p:nvSpPr>
        <p:spPr>
          <a:xfrm>
            <a:off x="2003375" y="2134575"/>
            <a:ext cx="276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solidFill>
                  <a:srgbClr val="0190BF"/>
                </a:solidFill>
              </a:defRPr>
            </a:lvl9pPr>
          </a:lstStyle>
          <a:p/>
        </p:txBody>
      </p:sp>
      <p:sp>
        <p:nvSpPr>
          <p:cNvPr id="264" name="Google Shape;264;p24"/>
          <p:cNvSpPr txBox="1"/>
          <p:nvPr>
            <p:ph idx="5" type="subTitle"/>
          </p:nvPr>
        </p:nvSpPr>
        <p:spPr>
          <a:xfrm>
            <a:off x="2003375" y="3423050"/>
            <a:ext cx="276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solidFill>
                  <a:srgbClr val="0190B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">
  <p:cSld name="CUSTOM_7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4" cy="514561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 txBox="1"/>
          <p:nvPr/>
        </p:nvSpPr>
        <p:spPr>
          <a:xfrm>
            <a:off x="967350" y="5999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SAZINIES AR MUMS!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25"/>
          <p:cNvSpPr txBox="1"/>
          <p:nvPr/>
        </p:nvSpPr>
        <p:spPr>
          <a:xfrm>
            <a:off x="1433050" y="1837741"/>
            <a:ext cx="71901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+371 22 07 28 87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solution@infinitum.lv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https://www.facebook.com/infinitumlv/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https://www.instagram.com/infinitum8agency/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https://twitter.com/infinitumlv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https://www.linkedin.com/company/1734742/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https://plus.google.com/+InfinitumLv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https://www.youtube.com/channel/UC9zBtX5O73cflF4i9nNTCNA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69" name="Google Shape;2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150" y="2952750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150" y="322465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150" y="3465139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150" y="370561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150" y="3977528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5150" y="4249441"/>
            <a:ext cx="188625" cy="188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25"/>
          <p:cNvCxnSpPr/>
          <p:nvPr/>
        </p:nvCxnSpPr>
        <p:spPr>
          <a:xfrm>
            <a:off x="1065164" y="2735966"/>
            <a:ext cx="34428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6" name="Google Shape;276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3550" y="2314562"/>
            <a:ext cx="271819" cy="2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3550" y="1975475"/>
            <a:ext cx="271819" cy="2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 1">
  <p:cSld name="CUSTOM_7_1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4" cy="514561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6"/>
          <p:cNvSpPr txBox="1"/>
          <p:nvPr/>
        </p:nvSpPr>
        <p:spPr>
          <a:xfrm>
            <a:off x="967350" y="5999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 US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26"/>
          <p:cNvSpPr txBox="1"/>
          <p:nvPr/>
        </p:nvSpPr>
        <p:spPr>
          <a:xfrm>
            <a:off x="1433050" y="1837741"/>
            <a:ext cx="71901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+371 22 07 28 87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solution@infinitum.lv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https://www.facebook.com/infinitumlv/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https://www.instagram.com/infinitum8agency/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https://twitter.com/infinitumlv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https://www.linkedin.com/company/1734742/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https://plus.google.com/+InfinitumLv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https://www.youtube.com/channel/UC9zBtX5O73cflF4i9nNTCNA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83" name="Google Shape;2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150" y="2952750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150" y="322465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150" y="3465139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150" y="370561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150" y="3977528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5150" y="4249441"/>
            <a:ext cx="188625" cy="188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26"/>
          <p:cNvCxnSpPr/>
          <p:nvPr/>
        </p:nvCxnSpPr>
        <p:spPr>
          <a:xfrm>
            <a:off x="1065164" y="2735966"/>
            <a:ext cx="34428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90" name="Google Shape;29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3550" y="2314562"/>
            <a:ext cx="271819" cy="2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3550" y="1975475"/>
            <a:ext cx="271819" cy="2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8">
  <p:cSld name="CUSTOM_8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1" cy="514491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7"/>
          <p:cNvSpPr/>
          <p:nvPr/>
        </p:nvSpPr>
        <p:spPr>
          <a:xfrm>
            <a:off x="1595023" y="3175700"/>
            <a:ext cx="13392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Egils Boitmanis</a:t>
            </a:r>
            <a:endParaRPr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Owner</a:t>
            </a:r>
            <a:endParaRPr b="1"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96" name="Google Shape;296;p27"/>
          <p:cNvCxnSpPr/>
          <p:nvPr/>
        </p:nvCxnSpPr>
        <p:spPr>
          <a:xfrm>
            <a:off x="3545564" y="1282578"/>
            <a:ext cx="0" cy="274530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7" name="Google Shape;297;p27"/>
          <p:cNvSpPr/>
          <p:nvPr/>
        </p:nvSpPr>
        <p:spPr>
          <a:xfrm>
            <a:off x="3682314" y="2451792"/>
            <a:ext cx="39420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 work efficiently, discipline and clear vision is a must-have. We mix it with creativity and keenness, making a fruitful soil for great works, and we use our experience and knowledge to choose the best options for your business. Measure seven times, cut once – we are that type of guys!</a:t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6480146" y="3430450"/>
            <a:ext cx="12768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Best Regards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C:\Users\ingaf\Desktop\infinitum_logo_web_white.png" id="299" name="Google Shape;29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6162" y="1701755"/>
            <a:ext cx="2277500" cy="39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2338" y="1508288"/>
            <a:ext cx="1617875" cy="1617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27"/>
          <p:cNvCxnSpPr/>
          <p:nvPr/>
        </p:nvCxnSpPr>
        <p:spPr>
          <a:xfrm>
            <a:off x="3682314" y="2317241"/>
            <a:ext cx="27102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2" name="Google Shape;30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5825" y="3818050"/>
            <a:ext cx="551693" cy="39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6150" y="3592800"/>
            <a:ext cx="150825" cy="15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4550" y="3592799"/>
            <a:ext cx="150825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rsraksts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9"/>
          <p:cNvSpPr txBox="1"/>
          <p:nvPr>
            <p:ph type="ctrTitle"/>
          </p:nvPr>
        </p:nvSpPr>
        <p:spPr>
          <a:xfrm>
            <a:off x="835450" y="1432555"/>
            <a:ext cx="74730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500"/>
              <a:buFont typeface="Open Sans"/>
              <a:buNone/>
              <a:defRPr b="1" sz="55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pic>
        <p:nvPicPr>
          <p:cNvPr id="311" name="Google Shape;3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5788" y="4096325"/>
            <a:ext cx="1712424" cy="69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2">
  <p:cSld name="CUSTOM_12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"/>
          <p:cNvSpPr txBox="1"/>
          <p:nvPr/>
        </p:nvSpPr>
        <p:spPr>
          <a:xfrm>
            <a:off x="826350" y="1713700"/>
            <a:ext cx="7491300" cy="12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Digitālā mārketinga aģentūrai </a:t>
            </a:r>
            <a:r>
              <a:rPr b="1"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SIA Infinitum8</a:t>
            </a:r>
            <a:endParaRPr b="1"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pieder intelektuālā īpašuma tiesības uz visu šajā darbā publicēto saturu</a:t>
            </a:r>
            <a:endParaRPr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un prezentētajām idejām.</a:t>
            </a:r>
            <a:endParaRPr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14" name="Google Shape;314;p30"/>
          <p:cNvCxnSpPr/>
          <p:nvPr/>
        </p:nvCxnSpPr>
        <p:spPr>
          <a:xfrm>
            <a:off x="826350" y="1647700"/>
            <a:ext cx="0" cy="1398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2"/>
            <a:ext cx="9144005" cy="188232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1"/>
          <p:cNvSpPr txBox="1"/>
          <p:nvPr>
            <p:ph idx="1" type="body"/>
          </p:nvPr>
        </p:nvSpPr>
        <p:spPr>
          <a:xfrm>
            <a:off x="308175" y="2185050"/>
            <a:ext cx="41724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318" name="Google Shape;318;p31"/>
          <p:cNvSpPr txBox="1"/>
          <p:nvPr>
            <p:ph idx="2" type="body"/>
          </p:nvPr>
        </p:nvSpPr>
        <p:spPr>
          <a:xfrm>
            <a:off x="4721201" y="2185050"/>
            <a:ext cx="41724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319" name="Google Shape;319;p31"/>
          <p:cNvSpPr txBox="1"/>
          <p:nvPr>
            <p:ph type="ctrTitle"/>
          </p:nvPr>
        </p:nvSpPr>
        <p:spPr>
          <a:xfrm>
            <a:off x="835500" y="581287"/>
            <a:ext cx="74730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Font typeface="Open Sans"/>
              <a:buNone/>
              <a:defRPr b="1" sz="36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0" name="Google Shape;320;p3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21" name="Google Shape;321;p31"/>
          <p:cNvSpPr txBox="1"/>
          <p:nvPr>
            <p:ph idx="3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322" name="Google Shape;3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314"/>
            <a:ext cx="9144005" cy="188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4"/>
          <p:cNvPicPr preferRelativeResize="0"/>
          <p:nvPr/>
        </p:nvPicPr>
        <p:blipFill/>
        <p:spPr>
          <a:xfrm>
            <a:off x="0" y="2312"/>
            <a:ext cx="9144005" cy="18823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08175" y="2185050"/>
            <a:ext cx="41724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2" type="body"/>
          </p:nvPr>
        </p:nvSpPr>
        <p:spPr>
          <a:xfrm>
            <a:off x="4721201" y="2185050"/>
            <a:ext cx="41724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type="ctrTitle"/>
          </p:nvPr>
        </p:nvSpPr>
        <p:spPr>
          <a:xfrm>
            <a:off x="835500" y="830962"/>
            <a:ext cx="74730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Font typeface="Open Sans"/>
              <a:buNone/>
              <a:defRPr b="1" sz="36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" name="Google Shape;22;p4"/>
          <p:cNvSpPr txBox="1"/>
          <p:nvPr>
            <p:ph idx="3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1">
  <p:cSld name="SECTION_HEADER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2"/>
          <p:cNvSpPr txBox="1"/>
          <p:nvPr>
            <p:ph type="title"/>
          </p:nvPr>
        </p:nvSpPr>
        <p:spPr>
          <a:xfrm>
            <a:off x="246250" y="483525"/>
            <a:ext cx="7140000" cy="98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3600"/>
              <a:buFont typeface="Open Sans"/>
              <a:buNone/>
              <a:defRPr b="1" sz="36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9pPr>
          </a:lstStyle>
          <a:p/>
        </p:txBody>
      </p:sp>
      <p:sp>
        <p:nvSpPr>
          <p:cNvPr id="325" name="Google Shape;325;p32"/>
          <p:cNvSpPr txBox="1"/>
          <p:nvPr>
            <p:ph idx="1" type="body"/>
          </p:nvPr>
        </p:nvSpPr>
        <p:spPr>
          <a:xfrm>
            <a:off x="246250" y="1469925"/>
            <a:ext cx="8244300" cy="21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326" name="Google Shape;32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6750" y="120350"/>
            <a:ext cx="1083575" cy="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75" y="3821150"/>
            <a:ext cx="9255279" cy="13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2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30" name="Google Shape;330;p32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cxnSp>
        <p:nvCxnSpPr>
          <p:cNvPr id="331" name="Google Shape;331;p32"/>
          <p:cNvCxnSpPr/>
          <p:nvPr/>
        </p:nvCxnSpPr>
        <p:spPr>
          <a:xfrm>
            <a:off x="311725" y="41983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32"/>
          <p:cNvSpPr txBox="1"/>
          <p:nvPr>
            <p:ph idx="3" type="subTitle"/>
          </p:nvPr>
        </p:nvSpPr>
        <p:spPr>
          <a:xfrm>
            <a:off x="372725" y="4209231"/>
            <a:ext cx="64554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"/>
          <p:cNvSpPr txBox="1"/>
          <p:nvPr>
            <p:ph type="title"/>
          </p:nvPr>
        </p:nvSpPr>
        <p:spPr>
          <a:xfrm>
            <a:off x="311700" y="498825"/>
            <a:ext cx="4539000" cy="1298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3600"/>
              <a:buFont typeface="Open Sans"/>
              <a:buNone/>
              <a:defRPr b="1" sz="36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35" name="Google Shape;335;p33"/>
          <p:cNvSpPr txBox="1"/>
          <p:nvPr>
            <p:ph idx="1" type="body"/>
          </p:nvPr>
        </p:nvSpPr>
        <p:spPr>
          <a:xfrm>
            <a:off x="311700" y="1982325"/>
            <a:ext cx="45390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336" name="Google Shape;336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6750" y="120350"/>
            <a:ext cx="1083575" cy="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3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39" name="Google Shape;339;p33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340" name="Google Shape;3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3502" y="0"/>
            <a:ext cx="39004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3"/>
          <p:cNvSpPr txBox="1"/>
          <p:nvPr/>
        </p:nvSpPr>
        <p:spPr>
          <a:xfrm>
            <a:off x="5631947" y="749050"/>
            <a:ext cx="3129300" cy="25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33"/>
          <p:cNvSpPr txBox="1"/>
          <p:nvPr>
            <p:ph idx="3" type="title"/>
          </p:nvPr>
        </p:nvSpPr>
        <p:spPr>
          <a:xfrm>
            <a:off x="6009075" y="931600"/>
            <a:ext cx="2752200" cy="2239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1">
  <p:cSld name="TITLE_AND_BODY_1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4"/>
          <p:cNvSpPr txBox="1"/>
          <p:nvPr>
            <p:ph idx="1" type="body"/>
          </p:nvPr>
        </p:nvSpPr>
        <p:spPr>
          <a:xfrm>
            <a:off x="311700" y="834350"/>
            <a:ext cx="4539000" cy="401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345" name="Google Shape;345;p34"/>
          <p:cNvSpPr txBox="1"/>
          <p:nvPr>
            <p:ph type="title"/>
          </p:nvPr>
        </p:nvSpPr>
        <p:spPr>
          <a:xfrm>
            <a:off x="5722900" y="685875"/>
            <a:ext cx="3108300" cy="1926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6" name="Google Shape;346;p34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47" name="Google Shape;347;p34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348" name="Google Shape;348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36196" y="0"/>
            <a:ext cx="84334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CUSTOM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650" y="-58200"/>
            <a:ext cx="9460299" cy="3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5"/>
          <p:cNvSpPr/>
          <p:nvPr/>
        </p:nvSpPr>
        <p:spPr>
          <a:xfrm>
            <a:off x="1949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3" name="Google Shape;353;p35"/>
          <p:cNvSpPr/>
          <p:nvPr/>
        </p:nvSpPr>
        <p:spPr>
          <a:xfrm>
            <a:off x="16734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35"/>
          <p:cNvSpPr/>
          <p:nvPr/>
        </p:nvSpPr>
        <p:spPr>
          <a:xfrm>
            <a:off x="31518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5" name="Google Shape;355;p35"/>
          <p:cNvSpPr/>
          <p:nvPr/>
        </p:nvSpPr>
        <p:spPr>
          <a:xfrm>
            <a:off x="463025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35"/>
          <p:cNvSpPr/>
          <p:nvPr/>
        </p:nvSpPr>
        <p:spPr>
          <a:xfrm>
            <a:off x="610867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35"/>
          <p:cNvSpPr/>
          <p:nvPr/>
        </p:nvSpPr>
        <p:spPr>
          <a:xfrm>
            <a:off x="75871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8" name="Google Shape;358;p35"/>
          <p:cNvSpPr txBox="1"/>
          <p:nvPr>
            <p:ph type="ctrTitle"/>
          </p:nvPr>
        </p:nvSpPr>
        <p:spPr>
          <a:xfrm>
            <a:off x="835500" y="830936"/>
            <a:ext cx="7473000" cy="18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pen Sans"/>
              <a:buNone/>
              <a:defRPr b="1" sz="4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9" name="Google Shape;359;p35"/>
          <p:cNvSpPr txBox="1"/>
          <p:nvPr>
            <p:ph idx="1" type="subTitle"/>
          </p:nvPr>
        </p:nvSpPr>
        <p:spPr>
          <a:xfrm>
            <a:off x="194975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0" name="Google Shape;360;p35"/>
          <p:cNvSpPr txBox="1"/>
          <p:nvPr>
            <p:ph idx="2" type="subTitle"/>
          </p:nvPr>
        </p:nvSpPr>
        <p:spPr>
          <a:xfrm>
            <a:off x="167425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1" name="Google Shape;361;p35"/>
          <p:cNvSpPr txBox="1"/>
          <p:nvPr>
            <p:ph idx="3" type="subTitle"/>
          </p:nvPr>
        </p:nvSpPr>
        <p:spPr>
          <a:xfrm>
            <a:off x="31518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2" name="Google Shape;362;p35"/>
          <p:cNvSpPr txBox="1"/>
          <p:nvPr>
            <p:ph idx="4" type="subTitle"/>
          </p:nvPr>
        </p:nvSpPr>
        <p:spPr>
          <a:xfrm>
            <a:off x="463025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3" name="Google Shape;363;p35"/>
          <p:cNvSpPr txBox="1"/>
          <p:nvPr>
            <p:ph idx="5" type="subTitle"/>
          </p:nvPr>
        </p:nvSpPr>
        <p:spPr>
          <a:xfrm>
            <a:off x="610867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4" name="Google Shape;364;p35"/>
          <p:cNvSpPr txBox="1"/>
          <p:nvPr>
            <p:ph idx="6" type="subTitle"/>
          </p:nvPr>
        </p:nvSpPr>
        <p:spPr>
          <a:xfrm>
            <a:off x="758710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 1">
  <p:cSld name="CUSTOM_1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650" y="-58200"/>
            <a:ext cx="9460299" cy="3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6"/>
          <p:cNvSpPr/>
          <p:nvPr/>
        </p:nvSpPr>
        <p:spPr>
          <a:xfrm>
            <a:off x="231447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36"/>
          <p:cNvSpPr/>
          <p:nvPr/>
        </p:nvSpPr>
        <p:spPr>
          <a:xfrm>
            <a:off x="37929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36"/>
          <p:cNvSpPr/>
          <p:nvPr/>
        </p:nvSpPr>
        <p:spPr>
          <a:xfrm>
            <a:off x="52713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36"/>
          <p:cNvSpPr txBox="1"/>
          <p:nvPr>
            <p:ph type="ctrTitle"/>
          </p:nvPr>
        </p:nvSpPr>
        <p:spPr>
          <a:xfrm>
            <a:off x="835500" y="830936"/>
            <a:ext cx="7473000" cy="18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pen Sans"/>
              <a:buNone/>
              <a:defRPr b="1" sz="4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2" name="Google Shape;372;p36"/>
          <p:cNvSpPr txBox="1"/>
          <p:nvPr>
            <p:ph idx="1" type="subTitle"/>
          </p:nvPr>
        </p:nvSpPr>
        <p:spPr>
          <a:xfrm>
            <a:off x="23153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3" name="Google Shape;373;p36"/>
          <p:cNvSpPr txBox="1"/>
          <p:nvPr>
            <p:ph idx="2" type="subTitle"/>
          </p:nvPr>
        </p:nvSpPr>
        <p:spPr>
          <a:xfrm>
            <a:off x="379290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4" name="Google Shape;374;p36"/>
          <p:cNvSpPr txBox="1"/>
          <p:nvPr>
            <p:ph idx="3" type="subTitle"/>
          </p:nvPr>
        </p:nvSpPr>
        <p:spPr>
          <a:xfrm>
            <a:off x="52713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">
  <p:cSld name="CUSTOM_9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8215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710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720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7"/>
          <p:cNvSpPr/>
          <p:nvPr/>
        </p:nvSpPr>
        <p:spPr>
          <a:xfrm>
            <a:off x="0" y="419740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37"/>
          <p:cNvSpPr/>
          <p:nvPr/>
        </p:nvSpPr>
        <p:spPr>
          <a:xfrm>
            <a:off x="0" y="4504025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37"/>
          <p:cNvSpPr/>
          <p:nvPr/>
        </p:nvSpPr>
        <p:spPr>
          <a:xfrm>
            <a:off x="0" y="4810653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2" name="Google Shape;3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7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84" name="Google Shape;384;p37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385" name="Google Shape;385;p37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6" name="Google Shape;386;p37"/>
          <p:cNvSpPr txBox="1"/>
          <p:nvPr>
            <p:ph idx="2" type="subTitle"/>
          </p:nvPr>
        </p:nvSpPr>
        <p:spPr>
          <a:xfrm>
            <a:off x="60950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387" name="Google Shape;387;p37"/>
          <p:cNvSpPr txBox="1"/>
          <p:nvPr>
            <p:ph idx="3" type="subTitle"/>
          </p:nvPr>
        </p:nvSpPr>
        <p:spPr>
          <a:xfrm>
            <a:off x="351255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388" name="Google Shape;388;p37"/>
          <p:cNvSpPr txBox="1"/>
          <p:nvPr>
            <p:ph idx="4" type="subTitle"/>
          </p:nvPr>
        </p:nvSpPr>
        <p:spPr>
          <a:xfrm>
            <a:off x="636750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389" name="Google Shape;389;p37"/>
          <p:cNvSpPr txBox="1"/>
          <p:nvPr>
            <p:ph idx="5" type="subTitle"/>
          </p:nvPr>
        </p:nvSpPr>
        <p:spPr>
          <a:xfrm>
            <a:off x="67075" y="4143009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90" name="Google Shape;390;p37"/>
          <p:cNvSpPr txBox="1"/>
          <p:nvPr>
            <p:ph idx="6" type="subTitle"/>
          </p:nvPr>
        </p:nvSpPr>
        <p:spPr>
          <a:xfrm>
            <a:off x="67075" y="4453647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91" name="Google Shape;391;p37"/>
          <p:cNvSpPr txBox="1"/>
          <p:nvPr>
            <p:ph idx="7" type="subTitle"/>
          </p:nvPr>
        </p:nvSpPr>
        <p:spPr>
          <a:xfrm>
            <a:off x="67075" y="4756810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">
  <p:cSld name="CUSTOM_9_1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8"/>
          <p:cNvSpPr/>
          <p:nvPr/>
        </p:nvSpPr>
        <p:spPr>
          <a:xfrm>
            <a:off x="0" y="419740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4" name="Google Shape;394;p38"/>
          <p:cNvSpPr/>
          <p:nvPr/>
        </p:nvSpPr>
        <p:spPr>
          <a:xfrm>
            <a:off x="0" y="4504025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" name="Google Shape;395;p38"/>
          <p:cNvSpPr/>
          <p:nvPr/>
        </p:nvSpPr>
        <p:spPr>
          <a:xfrm>
            <a:off x="0" y="4810653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6" name="Google Shape;396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8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98" name="Google Shape;398;p3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399" name="Google Shape;399;p38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00" name="Google Shape;400;p38"/>
          <p:cNvSpPr txBox="1"/>
          <p:nvPr>
            <p:ph idx="2" type="subTitle"/>
          </p:nvPr>
        </p:nvSpPr>
        <p:spPr>
          <a:xfrm>
            <a:off x="67075" y="4143009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01" name="Google Shape;401;p38"/>
          <p:cNvSpPr txBox="1"/>
          <p:nvPr>
            <p:ph idx="3" type="subTitle"/>
          </p:nvPr>
        </p:nvSpPr>
        <p:spPr>
          <a:xfrm>
            <a:off x="67075" y="4453647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02" name="Google Shape;402;p38"/>
          <p:cNvSpPr txBox="1"/>
          <p:nvPr>
            <p:ph idx="4" type="subTitle"/>
          </p:nvPr>
        </p:nvSpPr>
        <p:spPr>
          <a:xfrm>
            <a:off x="67075" y="4756810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 2">
  <p:cSld name="CUSTOM_9_1_2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9"/>
          <p:cNvSpPr/>
          <p:nvPr/>
        </p:nvSpPr>
        <p:spPr>
          <a:xfrm>
            <a:off x="-304800" y="209615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5" name="Google Shape;405;p39"/>
          <p:cNvSpPr/>
          <p:nvPr/>
        </p:nvSpPr>
        <p:spPr>
          <a:xfrm>
            <a:off x="-304800" y="3311300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" name="Google Shape;406;p39"/>
          <p:cNvSpPr/>
          <p:nvPr/>
        </p:nvSpPr>
        <p:spPr>
          <a:xfrm>
            <a:off x="-304800" y="4260541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7" name="Google Shape;407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9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09" name="Google Shape;409;p39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410" name="Google Shape;410;p39"/>
          <p:cNvSpPr txBox="1"/>
          <p:nvPr>
            <p:ph type="title"/>
          </p:nvPr>
        </p:nvSpPr>
        <p:spPr>
          <a:xfrm>
            <a:off x="491975" y="4456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1" name="Google Shape;411;p39"/>
          <p:cNvSpPr/>
          <p:nvPr/>
        </p:nvSpPr>
        <p:spPr>
          <a:xfrm>
            <a:off x="237300" y="3882500"/>
            <a:ext cx="82434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Consideration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2" name="Google Shape;412;p39"/>
          <p:cNvSpPr/>
          <p:nvPr/>
        </p:nvSpPr>
        <p:spPr>
          <a:xfrm>
            <a:off x="237300" y="2994450"/>
            <a:ext cx="82434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Interest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3" name="Google Shape;413;p39"/>
          <p:cNvSpPr/>
          <p:nvPr/>
        </p:nvSpPr>
        <p:spPr>
          <a:xfrm>
            <a:off x="237300" y="1452200"/>
            <a:ext cx="8243400" cy="15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Awareness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4" name="Google Shape;414;p39"/>
          <p:cNvSpPr/>
          <p:nvPr/>
        </p:nvSpPr>
        <p:spPr>
          <a:xfrm>
            <a:off x="788800" y="1264700"/>
            <a:ext cx="7576250" cy="803200"/>
          </a:xfrm>
          <a:prstGeom prst="flowChartManualOperation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Pinterest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Youtube ads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Google Display Network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39"/>
          <p:cNvSpPr/>
          <p:nvPr/>
        </p:nvSpPr>
        <p:spPr>
          <a:xfrm>
            <a:off x="2310600" y="2141875"/>
            <a:ext cx="4532050" cy="803200"/>
          </a:xfrm>
          <a:prstGeom prst="flowChartManualOperation">
            <a:avLst/>
          </a:prstGeom>
          <a:solidFill>
            <a:srgbClr val="C6C6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Google Search ads</a:t>
            </a:r>
            <a:endParaRPr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39"/>
          <p:cNvSpPr/>
          <p:nvPr/>
        </p:nvSpPr>
        <p:spPr>
          <a:xfrm>
            <a:off x="3235275" y="3035700"/>
            <a:ext cx="2688325" cy="803200"/>
          </a:xfrm>
          <a:prstGeom prst="flowChartManualOperation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Remarketing</a:t>
            </a:r>
            <a:endParaRPr b="1">
              <a:solidFill>
                <a:srgbClr val="595959"/>
              </a:solidFill>
            </a:endParaRPr>
          </a:p>
        </p:txBody>
      </p:sp>
      <p:sp>
        <p:nvSpPr>
          <p:cNvPr id="417" name="Google Shape;417;p39"/>
          <p:cNvSpPr/>
          <p:nvPr/>
        </p:nvSpPr>
        <p:spPr>
          <a:xfrm>
            <a:off x="3784350" y="3945475"/>
            <a:ext cx="1606500" cy="910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Dynamic remarketing</a:t>
            </a:r>
            <a:endParaRPr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 1">
  <p:cSld name="CUSTOM_9_1_1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0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21" name="Google Shape;421;p40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422" name="Google Shape;422;p40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423" name="Google Shape;423;p40"/>
          <p:cNvCxnSpPr/>
          <p:nvPr/>
        </p:nvCxnSpPr>
        <p:spPr>
          <a:xfrm>
            <a:off x="311725" y="40459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4" name="Google Shape;424;p40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CUSTOM_2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1"/>
          <p:cNvPicPr preferRelativeResize="0"/>
          <p:nvPr/>
        </p:nvPicPr>
        <p:blipFill rotWithShape="1">
          <a:blip r:embed="rId2">
            <a:alphaModFix/>
          </a:blip>
          <a:srcRect b="0" l="0" r="0" t="7749"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00" y="2312225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500" y="1562349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500" y="2985900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500" y="3652125"/>
            <a:ext cx="450475" cy="4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1"/>
          <p:cNvSpPr txBox="1"/>
          <p:nvPr>
            <p:ph type="ctrTitle"/>
          </p:nvPr>
        </p:nvSpPr>
        <p:spPr>
          <a:xfrm>
            <a:off x="835500" y="532001"/>
            <a:ext cx="74730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Font typeface="Open Sans"/>
              <a:buNone/>
              <a:defRPr b="1" sz="36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3" name="Google Shape;433;p41"/>
          <p:cNvSpPr txBox="1"/>
          <p:nvPr>
            <p:ph idx="2" type="title"/>
          </p:nvPr>
        </p:nvSpPr>
        <p:spPr>
          <a:xfrm>
            <a:off x="1215050" y="1483425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34" name="Google Shape;434;p41"/>
          <p:cNvSpPr txBox="1"/>
          <p:nvPr>
            <p:ph idx="1" type="subTitle"/>
          </p:nvPr>
        </p:nvSpPr>
        <p:spPr>
          <a:xfrm>
            <a:off x="1215050" y="1735200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35" name="Google Shape;435;p41"/>
          <p:cNvSpPr txBox="1"/>
          <p:nvPr>
            <p:ph idx="3" type="title"/>
          </p:nvPr>
        </p:nvSpPr>
        <p:spPr>
          <a:xfrm>
            <a:off x="1215050" y="2260371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36" name="Google Shape;436;p41"/>
          <p:cNvSpPr txBox="1"/>
          <p:nvPr>
            <p:ph idx="4" type="subTitle"/>
          </p:nvPr>
        </p:nvSpPr>
        <p:spPr>
          <a:xfrm>
            <a:off x="1215050" y="2512146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37" name="Google Shape;437;p41"/>
          <p:cNvSpPr txBox="1"/>
          <p:nvPr>
            <p:ph idx="5" type="title"/>
          </p:nvPr>
        </p:nvSpPr>
        <p:spPr>
          <a:xfrm>
            <a:off x="1215050" y="2962746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38" name="Google Shape;438;p41"/>
          <p:cNvSpPr txBox="1"/>
          <p:nvPr>
            <p:ph idx="6" type="subTitle"/>
          </p:nvPr>
        </p:nvSpPr>
        <p:spPr>
          <a:xfrm>
            <a:off x="1215050" y="3214521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39" name="Google Shape;439;p41"/>
          <p:cNvSpPr txBox="1"/>
          <p:nvPr>
            <p:ph idx="7" type="title"/>
          </p:nvPr>
        </p:nvSpPr>
        <p:spPr>
          <a:xfrm>
            <a:off x="1215050" y="3555796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40" name="Google Shape;440;p41"/>
          <p:cNvSpPr txBox="1"/>
          <p:nvPr>
            <p:ph idx="8" type="subTitle"/>
          </p:nvPr>
        </p:nvSpPr>
        <p:spPr>
          <a:xfrm>
            <a:off x="1215050" y="3807571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41" name="Google Shape;441;p4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42" name="Google Shape;442;p41"/>
          <p:cNvSpPr txBox="1"/>
          <p:nvPr>
            <p:ph idx="9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1">
  <p:cSld name="SECTION_HEADER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246250" y="483525"/>
            <a:ext cx="7140000" cy="98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3600"/>
              <a:buFont typeface="Open Sans"/>
              <a:buNone/>
              <a:defRPr b="1" sz="36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246250" y="1469925"/>
            <a:ext cx="8244300" cy="21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6750" y="120350"/>
            <a:ext cx="1083575" cy="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75" y="3821150"/>
            <a:ext cx="9255279" cy="13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1" name="Google Shape;31;p5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cxnSp>
        <p:nvCxnSpPr>
          <p:cNvPr id="32" name="Google Shape;32;p5"/>
          <p:cNvCxnSpPr/>
          <p:nvPr/>
        </p:nvCxnSpPr>
        <p:spPr>
          <a:xfrm>
            <a:off x="311725" y="41983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" name="Google Shape;33;p5"/>
          <p:cNvSpPr txBox="1"/>
          <p:nvPr>
            <p:ph idx="3" type="subTitle"/>
          </p:nvPr>
        </p:nvSpPr>
        <p:spPr>
          <a:xfrm>
            <a:off x="372725" y="4209231"/>
            <a:ext cx="64554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">
  <p:cSld name="CUSTOM_3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42"/>
          <p:cNvPicPr preferRelativeResize="0"/>
          <p:nvPr/>
        </p:nvPicPr>
        <p:blipFill rotWithShape="1">
          <a:blip r:embed="rId2">
            <a:alphaModFix/>
          </a:blip>
          <a:srcRect b="3866" l="0" r="0" t="3866"/>
          <a:stretch/>
        </p:blipFill>
        <p:spPr>
          <a:xfrm>
            <a:off x="1881" y="0"/>
            <a:ext cx="914023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2"/>
          <p:cNvSpPr/>
          <p:nvPr/>
        </p:nvSpPr>
        <p:spPr>
          <a:xfrm>
            <a:off x="100" y="0"/>
            <a:ext cx="9144000" cy="5143500"/>
          </a:xfrm>
          <a:prstGeom prst="rect">
            <a:avLst/>
          </a:prstGeom>
          <a:solidFill>
            <a:srgbClr val="0190BF">
              <a:alpha val="3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7" name="Google Shape;447;p42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8" name="Google Shape;448;p42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 1">
  <p:cSld name="CUSTOM_3_1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3"/>
          <p:cNvPicPr preferRelativeResize="0"/>
          <p:nvPr/>
        </p:nvPicPr>
        <p:blipFill rotWithShape="1">
          <a:blip r:embed="rId2">
            <a:alphaModFix/>
          </a:blip>
          <a:srcRect b="980" l="0" r="0" t="990"/>
          <a:stretch/>
        </p:blipFill>
        <p:spPr>
          <a:xfrm>
            <a:off x="-515400" y="-300425"/>
            <a:ext cx="9836678" cy="58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3"/>
          <p:cNvSpPr/>
          <p:nvPr/>
        </p:nvSpPr>
        <p:spPr>
          <a:xfrm>
            <a:off x="-515275" y="-300500"/>
            <a:ext cx="9836700" cy="5880900"/>
          </a:xfrm>
          <a:prstGeom prst="rect">
            <a:avLst/>
          </a:prstGeom>
          <a:solidFill>
            <a:srgbClr val="0078A0">
              <a:alpha val="35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2" name="Google Shape;4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43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4" name="Google Shape;454;p43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 1 1">
  <p:cSld name="CUSTOM_3_1_1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85398" cy="56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4"/>
          <p:cNvSpPr/>
          <p:nvPr/>
        </p:nvSpPr>
        <p:spPr>
          <a:xfrm>
            <a:off x="-20700" y="0"/>
            <a:ext cx="9185400" cy="5657100"/>
          </a:xfrm>
          <a:prstGeom prst="rect">
            <a:avLst/>
          </a:prstGeom>
          <a:solidFill>
            <a:srgbClr val="008CBB">
              <a:alpha val="49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9" name="Google Shape;459;p44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0" name="Google Shape;460;p44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0">
  <p:cSld name="CUSTOM_10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5"/>
          <p:cNvSpPr/>
          <p:nvPr/>
        </p:nvSpPr>
        <p:spPr>
          <a:xfrm>
            <a:off x="773025" y="1635125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3" name="Google Shape;463;p45"/>
          <p:cNvSpPr/>
          <p:nvPr/>
        </p:nvSpPr>
        <p:spPr>
          <a:xfrm>
            <a:off x="3378900" y="1635261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4" name="Google Shape;464;p45"/>
          <p:cNvSpPr/>
          <p:nvPr/>
        </p:nvSpPr>
        <p:spPr>
          <a:xfrm>
            <a:off x="5984775" y="1635261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65" name="Google Shape;465;p45"/>
          <p:cNvCxnSpPr/>
          <p:nvPr/>
        </p:nvCxnSpPr>
        <p:spPr>
          <a:xfrm>
            <a:off x="633750" y="4302650"/>
            <a:ext cx="7876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66" name="Google Shape;466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5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68" name="Google Shape;468;p45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469" name="Google Shape;469;p45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70" name="Google Shape;470;p45"/>
          <p:cNvSpPr txBox="1"/>
          <p:nvPr>
            <p:ph idx="2" type="subTitle"/>
          </p:nvPr>
        </p:nvSpPr>
        <p:spPr>
          <a:xfrm>
            <a:off x="677525" y="4361625"/>
            <a:ext cx="77907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71" name="Google Shape;471;p45"/>
          <p:cNvSpPr txBox="1"/>
          <p:nvPr>
            <p:ph idx="3" type="subTitle"/>
          </p:nvPr>
        </p:nvSpPr>
        <p:spPr>
          <a:xfrm>
            <a:off x="773025" y="1321430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72" name="Google Shape;472;p45"/>
          <p:cNvSpPr txBox="1"/>
          <p:nvPr>
            <p:ph idx="4" type="subTitle"/>
          </p:nvPr>
        </p:nvSpPr>
        <p:spPr>
          <a:xfrm>
            <a:off x="3378900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73" name="Google Shape;473;p45"/>
          <p:cNvSpPr txBox="1"/>
          <p:nvPr>
            <p:ph idx="5" type="subTitle"/>
          </p:nvPr>
        </p:nvSpPr>
        <p:spPr>
          <a:xfrm>
            <a:off x="5984775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4">
  <p:cSld name="CUSTOM_4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46"/>
          <p:cNvPicPr preferRelativeResize="0"/>
          <p:nvPr/>
        </p:nvPicPr>
        <p:blipFill rotWithShape="1">
          <a:blip r:embed="rId2">
            <a:alphaModFix/>
          </a:blip>
          <a:srcRect b="3866" l="0" r="0" t="3866"/>
          <a:stretch/>
        </p:blipFill>
        <p:spPr>
          <a:xfrm>
            <a:off x="1875" y="24"/>
            <a:ext cx="9140246" cy="5143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6" name="Google Shape;476;p46"/>
          <p:cNvGrpSpPr/>
          <p:nvPr/>
        </p:nvGrpSpPr>
        <p:grpSpPr>
          <a:xfrm>
            <a:off x="504600" y="3654496"/>
            <a:ext cx="8134800" cy="252625"/>
            <a:chOff x="504600" y="3522246"/>
            <a:chExt cx="8134800" cy="252625"/>
          </a:xfrm>
        </p:grpSpPr>
        <p:cxnSp>
          <p:nvCxnSpPr>
            <p:cNvPr id="477" name="Google Shape;477;p46"/>
            <p:cNvCxnSpPr/>
            <p:nvPr/>
          </p:nvCxnSpPr>
          <p:spPr>
            <a:xfrm>
              <a:off x="504600" y="3647050"/>
              <a:ext cx="8134800" cy="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78" name="Google Shape;478;p46"/>
            <p:cNvSpPr/>
            <p:nvPr/>
          </p:nvSpPr>
          <p:spPr>
            <a:xfrm>
              <a:off x="1543075" y="3525271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9" name="Google Shape;479;p46"/>
            <p:cNvSpPr/>
            <p:nvPr/>
          </p:nvSpPr>
          <p:spPr>
            <a:xfrm>
              <a:off x="27047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0" name="Google Shape;480;p46"/>
            <p:cNvSpPr/>
            <p:nvPr/>
          </p:nvSpPr>
          <p:spPr>
            <a:xfrm>
              <a:off x="3866375" y="3525271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1" name="Google Shape;481;p46"/>
            <p:cNvSpPr/>
            <p:nvPr/>
          </p:nvSpPr>
          <p:spPr>
            <a:xfrm>
              <a:off x="50280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2" name="Google Shape;482;p46"/>
            <p:cNvSpPr/>
            <p:nvPr/>
          </p:nvSpPr>
          <p:spPr>
            <a:xfrm>
              <a:off x="618967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3" name="Google Shape;483;p46"/>
            <p:cNvSpPr/>
            <p:nvPr/>
          </p:nvSpPr>
          <p:spPr>
            <a:xfrm>
              <a:off x="73513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484" name="Google Shape;4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6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86" name="Google Shape;486;p46"/>
          <p:cNvSpPr txBox="1"/>
          <p:nvPr>
            <p:ph type="title"/>
          </p:nvPr>
        </p:nvSpPr>
        <p:spPr>
          <a:xfrm>
            <a:off x="290725" y="10676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7" name="Google Shape;487;p46"/>
          <p:cNvSpPr txBox="1"/>
          <p:nvPr>
            <p:ph idx="1" type="subTitle"/>
          </p:nvPr>
        </p:nvSpPr>
        <p:spPr>
          <a:xfrm>
            <a:off x="1182001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88" name="Google Shape;488;p46"/>
          <p:cNvSpPr txBox="1"/>
          <p:nvPr>
            <p:ph idx="2" type="subTitle"/>
          </p:nvPr>
        </p:nvSpPr>
        <p:spPr>
          <a:xfrm>
            <a:off x="2358190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89" name="Google Shape;489;p46"/>
          <p:cNvSpPr txBox="1"/>
          <p:nvPr>
            <p:ph idx="3" type="subTitle"/>
          </p:nvPr>
        </p:nvSpPr>
        <p:spPr>
          <a:xfrm>
            <a:off x="3498720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90" name="Google Shape;490;p46"/>
          <p:cNvSpPr txBox="1"/>
          <p:nvPr>
            <p:ph idx="4" type="subTitle"/>
          </p:nvPr>
        </p:nvSpPr>
        <p:spPr>
          <a:xfrm>
            <a:off x="4663264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91" name="Google Shape;491;p46"/>
          <p:cNvSpPr txBox="1"/>
          <p:nvPr>
            <p:ph idx="5" type="subTitle"/>
          </p:nvPr>
        </p:nvSpPr>
        <p:spPr>
          <a:xfrm>
            <a:off x="5824496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92" name="Google Shape;492;p46"/>
          <p:cNvSpPr txBox="1"/>
          <p:nvPr>
            <p:ph idx="6" type="subTitle"/>
          </p:nvPr>
        </p:nvSpPr>
        <p:spPr>
          <a:xfrm>
            <a:off x="6985721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93" name="Google Shape;493;p46"/>
          <p:cNvSpPr txBox="1"/>
          <p:nvPr>
            <p:ph idx="7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5">
  <p:cSld name="CUSTOM_5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47"/>
          <p:cNvPicPr preferRelativeResize="0"/>
          <p:nvPr/>
        </p:nvPicPr>
        <p:blipFill rotWithShape="1">
          <a:blip r:embed="rId2">
            <a:alphaModFix/>
          </a:blip>
          <a:srcRect b="20777" l="0" r="0" t="22297"/>
          <a:stretch/>
        </p:blipFill>
        <p:spPr>
          <a:xfrm>
            <a:off x="1875" y="1604125"/>
            <a:ext cx="9140245" cy="29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7"/>
          <p:cNvSpPr txBox="1"/>
          <p:nvPr>
            <p:ph type="title"/>
          </p:nvPr>
        </p:nvSpPr>
        <p:spPr>
          <a:xfrm>
            <a:off x="491975" y="5218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98" name="Google Shape;498;p47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99" name="Google Shape;499;p47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">
  <p:cSld name="CUSTOM_6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48"/>
          <p:cNvPicPr preferRelativeResize="0"/>
          <p:nvPr/>
        </p:nvPicPr>
        <p:blipFill rotWithShape="1">
          <a:blip r:embed="rId2">
            <a:alphaModFix/>
          </a:blip>
          <a:srcRect b="7757" l="0" r="0" t="-9301"/>
          <a:stretch/>
        </p:blipFill>
        <p:spPr>
          <a:xfrm>
            <a:off x="0" y="-518275"/>
            <a:ext cx="9144005" cy="56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8"/>
          <p:cNvSpPr txBox="1"/>
          <p:nvPr/>
        </p:nvSpPr>
        <p:spPr>
          <a:xfrm>
            <a:off x="1039200" y="2113950"/>
            <a:ext cx="3217200" cy="1220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3" name="Google Shape;503;p48"/>
          <p:cNvSpPr txBox="1"/>
          <p:nvPr/>
        </p:nvSpPr>
        <p:spPr>
          <a:xfrm>
            <a:off x="4887600" y="2113950"/>
            <a:ext cx="3217200" cy="1220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04" name="Google Shape;504;p48"/>
          <p:cNvCxnSpPr>
            <a:stCxn id="502" idx="3"/>
            <a:endCxn id="503" idx="1"/>
          </p:cNvCxnSpPr>
          <p:nvPr/>
        </p:nvCxnSpPr>
        <p:spPr>
          <a:xfrm>
            <a:off x="4256400" y="2724150"/>
            <a:ext cx="6312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5" name="Google Shape;505;p48"/>
          <p:cNvSpPr txBox="1"/>
          <p:nvPr/>
        </p:nvSpPr>
        <p:spPr>
          <a:xfrm>
            <a:off x="1101579" y="38769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06" name="Google Shape;506;p48"/>
          <p:cNvCxnSpPr/>
          <p:nvPr/>
        </p:nvCxnSpPr>
        <p:spPr>
          <a:xfrm>
            <a:off x="841500" y="3739425"/>
            <a:ext cx="74610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07" name="Google Shape;50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8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09" name="Google Shape;509;p4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10" name="Google Shape;510;p48"/>
          <p:cNvSpPr txBox="1"/>
          <p:nvPr>
            <p:ph idx="2" type="subTitle"/>
          </p:nvPr>
        </p:nvSpPr>
        <p:spPr>
          <a:xfrm>
            <a:off x="1446150" y="39806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11" name="Google Shape;511;p48"/>
          <p:cNvSpPr txBox="1"/>
          <p:nvPr>
            <p:ph idx="3" type="subTitle"/>
          </p:nvPr>
        </p:nvSpPr>
        <p:spPr>
          <a:xfrm>
            <a:off x="1446150" y="4284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12" name="Google Shape;512;p48"/>
          <p:cNvSpPr txBox="1"/>
          <p:nvPr>
            <p:ph idx="4" type="subTitle"/>
          </p:nvPr>
        </p:nvSpPr>
        <p:spPr>
          <a:xfrm>
            <a:off x="1446150" y="45890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13" name="Google Shape;513;p48"/>
          <p:cNvSpPr txBox="1"/>
          <p:nvPr/>
        </p:nvSpPr>
        <p:spPr>
          <a:xfrm>
            <a:off x="1101579" y="4182541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4" name="Google Shape;514;p48"/>
          <p:cNvSpPr txBox="1"/>
          <p:nvPr/>
        </p:nvSpPr>
        <p:spPr>
          <a:xfrm>
            <a:off x="1101579" y="44807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5" name="Google Shape;515;p48"/>
          <p:cNvSpPr txBox="1"/>
          <p:nvPr>
            <p:ph idx="5" type="subTitle"/>
          </p:nvPr>
        </p:nvSpPr>
        <p:spPr>
          <a:xfrm>
            <a:off x="1051075" y="2117025"/>
            <a:ext cx="3217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16" name="Google Shape;516;p48"/>
          <p:cNvSpPr txBox="1"/>
          <p:nvPr>
            <p:ph idx="6" type="subTitle"/>
          </p:nvPr>
        </p:nvSpPr>
        <p:spPr>
          <a:xfrm>
            <a:off x="4887600" y="2117025"/>
            <a:ext cx="3217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17" name="Google Shape;517;p48"/>
          <p:cNvSpPr txBox="1"/>
          <p:nvPr>
            <p:ph type="title"/>
          </p:nvPr>
        </p:nvSpPr>
        <p:spPr>
          <a:xfrm>
            <a:off x="954150" y="864700"/>
            <a:ext cx="7260600" cy="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 1">
  <p:cSld name="CUSTOM_6_1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9"/>
          <p:cNvSpPr txBox="1"/>
          <p:nvPr/>
        </p:nvSpPr>
        <p:spPr>
          <a:xfrm>
            <a:off x="1039200" y="1452050"/>
            <a:ext cx="3217200" cy="2346900"/>
          </a:xfrm>
          <a:prstGeom prst="rect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0" name="Google Shape;520;p49"/>
          <p:cNvSpPr txBox="1"/>
          <p:nvPr/>
        </p:nvSpPr>
        <p:spPr>
          <a:xfrm>
            <a:off x="4887600" y="1452050"/>
            <a:ext cx="3217200" cy="2346900"/>
          </a:xfrm>
          <a:prstGeom prst="rect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21" name="Google Shape;521;p49"/>
          <p:cNvCxnSpPr>
            <a:stCxn id="519" idx="3"/>
            <a:endCxn id="520" idx="1"/>
          </p:cNvCxnSpPr>
          <p:nvPr/>
        </p:nvCxnSpPr>
        <p:spPr>
          <a:xfrm>
            <a:off x="4256400" y="2625500"/>
            <a:ext cx="631200" cy="0"/>
          </a:xfrm>
          <a:prstGeom prst="straightConnector1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2" name="Google Shape;522;p49"/>
          <p:cNvSpPr txBox="1"/>
          <p:nvPr/>
        </p:nvSpPr>
        <p:spPr>
          <a:xfrm>
            <a:off x="1101579" y="41817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23" name="Google Shape;523;p49"/>
          <p:cNvCxnSpPr/>
          <p:nvPr/>
        </p:nvCxnSpPr>
        <p:spPr>
          <a:xfrm>
            <a:off x="841500" y="4120425"/>
            <a:ext cx="7461000" cy="0"/>
          </a:xfrm>
          <a:prstGeom prst="straightConnector1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4" name="Google Shape;524;p49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25" name="Google Shape;525;p49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526" name="Google Shape;526;p49"/>
          <p:cNvSpPr txBox="1"/>
          <p:nvPr>
            <p:ph idx="2" type="subTitle"/>
          </p:nvPr>
        </p:nvSpPr>
        <p:spPr>
          <a:xfrm>
            <a:off x="1446150" y="42854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27" name="Google Shape;527;p49"/>
          <p:cNvSpPr txBox="1"/>
          <p:nvPr>
            <p:ph idx="3" type="subTitle"/>
          </p:nvPr>
        </p:nvSpPr>
        <p:spPr>
          <a:xfrm>
            <a:off x="1446150" y="45896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28" name="Google Shape;528;p49"/>
          <p:cNvSpPr txBox="1"/>
          <p:nvPr/>
        </p:nvSpPr>
        <p:spPr>
          <a:xfrm>
            <a:off x="1101579" y="4487341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9" name="Google Shape;529;p49"/>
          <p:cNvSpPr txBox="1"/>
          <p:nvPr>
            <p:ph idx="4" type="subTitle"/>
          </p:nvPr>
        </p:nvSpPr>
        <p:spPr>
          <a:xfrm>
            <a:off x="1051075" y="1452050"/>
            <a:ext cx="3217200" cy="23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30" name="Google Shape;530;p49"/>
          <p:cNvSpPr txBox="1"/>
          <p:nvPr>
            <p:ph idx="5" type="subTitle"/>
          </p:nvPr>
        </p:nvSpPr>
        <p:spPr>
          <a:xfrm>
            <a:off x="4887600" y="1452050"/>
            <a:ext cx="3217200" cy="23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31" name="Google Shape;531;p49"/>
          <p:cNvSpPr txBox="1"/>
          <p:nvPr>
            <p:ph type="title"/>
          </p:nvPr>
        </p:nvSpPr>
        <p:spPr>
          <a:xfrm>
            <a:off x="954150" y="559900"/>
            <a:ext cx="7260600" cy="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532" name="Google Shape;532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1">
  <p:cSld name="CUSTOM_11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50"/>
          <p:cNvGrpSpPr/>
          <p:nvPr/>
        </p:nvGrpSpPr>
        <p:grpSpPr>
          <a:xfrm>
            <a:off x="504600" y="3349696"/>
            <a:ext cx="8134800" cy="252625"/>
            <a:chOff x="504600" y="3522246"/>
            <a:chExt cx="8134800" cy="252625"/>
          </a:xfrm>
        </p:grpSpPr>
        <p:cxnSp>
          <p:nvCxnSpPr>
            <p:cNvPr id="535" name="Google Shape;535;p50"/>
            <p:cNvCxnSpPr/>
            <p:nvPr/>
          </p:nvCxnSpPr>
          <p:spPr>
            <a:xfrm>
              <a:off x="504600" y="3647050"/>
              <a:ext cx="8134800" cy="0"/>
            </a:xfrm>
            <a:prstGeom prst="straightConnector1">
              <a:avLst/>
            </a:prstGeom>
            <a:noFill/>
            <a:ln cap="flat" cmpd="sng" w="38100">
              <a:solidFill>
                <a:srgbClr val="0190B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536" name="Google Shape;536;p50"/>
            <p:cNvSpPr/>
            <p:nvPr/>
          </p:nvSpPr>
          <p:spPr>
            <a:xfrm>
              <a:off x="1543075" y="3525271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7" name="Google Shape;537;p50"/>
            <p:cNvSpPr/>
            <p:nvPr/>
          </p:nvSpPr>
          <p:spPr>
            <a:xfrm>
              <a:off x="27047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8" name="Google Shape;538;p50"/>
            <p:cNvSpPr/>
            <p:nvPr/>
          </p:nvSpPr>
          <p:spPr>
            <a:xfrm>
              <a:off x="3866375" y="3525271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9" name="Google Shape;539;p50"/>
            <p:cNvSpPr/>
            <p:nvPr/>
          </p:nvSpPr>
          <p:spPr>
            <a:xfrm>
              <a:off x="50280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0" name="Google Shape;540;p50"/>
            <p:cNvSpPr/>
            <p:nvPr/>
          </p:nvSpPr>
          <p:spPr>
            <a:xfrm>
              <a:off x="618967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1" name="Google Shape;541;p50"/>
            <p:cNvSpPr/>
            <p:nvPr/>
          </p:nvSpPr>
          <p:spPr>
            <a:xfrm>
              <a:off x="73513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42" name="Google Shape;542;p50"/>
          <p:cNvSpPr txBox="1"/>
          <p:nvPr>
            <p:ph type="title"/>
          </p:nvPr>
        </p:nvSpPr>
        <p:spPr>
          <a:xfrm>
            <a:off x="290725" y="8390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43" name="Google Shape;543;p50"/>
          <p:cNvSpPr txBox="1"/>
          <p:nvPr>
            <p:ph idx="1" type="subTitle"/>
          </p:nvPr>
        </p:nvSpPr>
        <p:spPr>
          <a:xfrm>
            <a:off x="1182001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44" name="Google Shape;544;p50"/>
          <p:cNvSpPr txBox="1"/>
          <p:nvPr>
            <p:ph idx="2" type="subTitle"/>
          </p:nvPr>
        </p:nvSpPr>
        <p:spPr>
          <a:xfrm>
            <a:off x="2358190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45" name="Google Shape;545;p50"/>
          <p:cNvSpPr txBox="1"/>
          <p:nvPr>
            <p:ph idx="3" type="subTitle"/>
          </p:nvPr>
        </p:nvSpPr>
        <p:spPr>
          <a:xfrm>
            <a:off x="3498720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46" name="Google Shape;546;p50"/>
          <p:cNvSpPr txBox="1"/>
          <p:nvPr>
            <p:ph idx="4" type="subTitle"/>
          </p:nvPr>
        </p:nvSpPr>
        <p:spPr>
          <a:xfrm>
            <a:off x="4663264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47" name="Google Shape;547;p50"/>
          <p:cNvSpPr txBox="1"/>
          <p:nvPr>
            <p:ph idx="5" type="subTitle"/>
          </p:nvPr>
        </p:nvSpPr>
        <p:spPr>
          <a:xfrm>
            <a:off x="5824496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48" name="Google Shape;548;p50"/>
          <p:cNvSpPr txBox="1"/>
          <p:nvPr>
            <p:ph idx="6" type="subTitle"/>
          </p:nvPr>
        </p:nvSpPr>
        <p:spPr>
          <a:xfrm>
            <a:off x="6985721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pic>
        <p:nvPicPr>
          <p:cNvPr id="549" name="Google Shape;549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0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51" name="Google Shape;551;p50"/>
          <p:cNvSpPr txBox="1"/>
          <p:nvPr>
            <p:ph idx="7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cxnSp>
        <p:nvCxnSpPr>
          <p:cNvPr id="552" name="Google Shape;552;p50"/>
          <p:cNvCxnSpPr/>
          <p:nvPr/>
        </p:nvCxnSpPr>
        <p:spPr>
          <a:xfrm>
            <a:off x="311725" y="42745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3" name="Google Shape;553;p50"/>
          <p:cNvSpPr txBox="1"/>
          <p:nvPr>
            <p:ph idx="8" type="subTitle"/>
          </p:nvPr>
        </p:nvSpPr>
        <p:spPr>
          <a:xfrm>
            <a:off x="372725" y="4285425"/>
            <a:ext cx="82668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1 1">
  <p:cSld name="CUSTOM_11_1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1"/>
          <p:cNvSpPr txBox="1"/>
          <p:nvPr>
            <p:ph type="title"/>
          </p:nvPr>
        </p:nvSpPr>
        <p:spPr>
          <a:xfrm>
            <a:off x="290725" y="8390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6" name="Google Shape;556;p51"/>
          <p:cNvSpPr txBox="1"/>
          <p:nvPr>
            <p:ph idx="1" type="subTitle"/>
          </p:nvPr>
        </p:nvSpPr>
        <p:spPr>
          <a:xfrm>
            <a:off x="2003375" y="2394075"/>
            <a:ext cx="2761500" cy="6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pic>
        <p:nvPicPr>
          <p:cNvPr id="557" name="Google Shape;557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59" name="Google Shape;559;p51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560" name="Google Shape;56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0" y="1795550"/>
            <a:ext cx="1313225" cy="13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0" y="3108775"/>
            <a:ext cx="1313225" cy="13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51"/>
          <p:cNvSpPr txBox="1"/>
          <p:nvPr>
            <p:ph idx="3" type="subTitle"/>
          </p:nvPr>
        </p:nvSpPr>
        <p:spPr>
          <a:xfrm>
            <a:off x="2003375" y="3682550"/>
            <a:ext cx="2761500" cy="6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63" name="Google Shape;563;p51"/>
          <p:cNvSpPr txBox="1"/>
          <p:nvPr>
            <p:ph idx="4" type="subTitle"/>
          </p:nvPr>
        </p:nvSpPr>
        <p:spPr>
          <a:xfrm>
            <a:off x="2003375" y="2134575"/>
            <a:ext cx="276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solidFill>
                  <a:srgbClr val="0190BF"/>
                </a:solidFill>
              </a:defRPr>
            </a:lvl9pPr>
          </a:lstStyle>
          <a:p/>
        </p:txBody>
      </p:sp>
      <p:sp>
        <p:nvSpPr>
          <p:cNvPr id="564" name="Google Shape;564;p51"/>
          <p:cNvSpPr txBox="1"/>
          <p:nvPr>
            <p:ph idx="5" type="subTitle"/>
          </p:nvPr>
        </p:nvSpPr>
        <p:spPr>
          <a:xfrm>
            <a:off x="2003375" y="3423050"/>
            <a:ext cx="276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solidFill>
                  <a:srgbClr val="0190B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/>
        <p:spPr>
          <a:xfrm>
            <a:off x="5249667" y="0"/>
            <a:ext cx="390183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98825"/>
            <a:ext cx="4539000" cy="1298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3600"/>
              <a:buFont typeface="Open Sans"/>
              <a:buNone/>
              <a:defRPr b="1" sz="36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311700" y="1982325"/>
            <a:ext cx="45390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6750" y="120350"/>
            <a:ext cx="1083575" cy="18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>
            <p:ph idx="2" type="body"/>
          </p:nvPr>
        </p:nvSpPr>
        <p:spPr>
          <a:xfrm>
            <a:off x="6059575" y="923575"/>
            <a:ext cx="2440200" cy="243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0" name="Google Shape;4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9671" y="0"/>
            <a:ext cx="390183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3" name="Google Shape;43;p6"/>
          <p:cNvSpPr txBox="1"/>
          <p:nvPr>
            <p:ph idx="3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">
  <p:cSld name="CUSTOM_7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 1">
  <p:cSld name="CUSTOM_7_1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4" cy="5145613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3"/>
          <p:cNvSpPr txBox="1"/>
          <p:nvPr/>
        </p:nvSpPr>
        <p:spPr>
          <a:xfrm>
            <a:off x="967350" y="5999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 US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9" name="Google Shape;569;p53"/>
          <p:cNvSpPr txBox="1"/>
          <p:nvPr/>
        </p:nvSpPr>
        <p:spPr>
          <a:xfrm>
            <a:off x="1433050" y="1837741"/>
            <a:ext cx="71901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+371 22 07 28 87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solution@infinitum.lv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https://www.facebook.com/infinitumlv/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https://www.instagram.com/infinitum8agency/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https://twitter.com/infinitumlv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https://www.linkedin.com/company/1734742/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https://plus.google.com/+InfinitumLv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https://www.youtube.com/channel/UC9zBtX5O73cflF4i9nNTCNA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570" name="Google Shape;57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150" y="2952750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150" y="322465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150" y="3465139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150" y="370561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150" y="3977528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5150" y="4249441"/>
            <a:ext cx="188625" cy="188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6" name="Google Shape;576;p53"/>
          <p:cNvCxnSpPr/>
          <p:nvPr/>
        </p:nvCxnSpPr>
        <p:spPr>
          <a:xfrm>
            <a:off x="1065164" y="2735966"/>
            <a:ext cx="34428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7" name="Google Shape;577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3550" y="2314562"/>
            <a:ext cx="271819" cy="2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3550" y="1975475"/>
            <a:ext cx="271819" cy="2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8">
  <p:cSld name="CUSTOM_8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1">
  <p:cSld name="TITLE_AND_BODY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89950" y="-66500"/>
            <a:ext cx="8788301" cy="535964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idx="1" type="body"/>
          </p:nvPr>
        </p:nvSpPr>
        <p:spPr>
          <a:xfrm>
            <a:off x="311700" y="834350"/>
            <a:ext cx="4539000" cy="401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type="title"/>
          </p:nvPr>
        </p:nvSpPr>
        <p:spPr>
          <a:xfrm>
            <a:off x="5722900" y="685875"/>
            <a:ext cx="3108300" cy="1926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8" name="Google Shape;48;p7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9" name="Google Shape;49;p7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CUSTOM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650" y="-58200"/>
            <a:ext cx="9460299" cy="3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/>
          <p:nvPr/>
        </p:nvSpPr>
        <p:spPr>
          <a:xfrm>
            <a:off x="1949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4" name="Google Shape;54;p8"/>
          <p:cNvSpPr/>
          <p:nvPr/>
        </p:nvSpPr>
        <p:spPr>
          <a:xfrm>
            <a:off x="16734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" name="Google Shape;55;p8"/>
          <p:cNvSpPr/>
          <p:nvPr/>
        </p:nvSpPr>
        <p:spPr>
          <a:xfrm>
            <a:off x="31518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56;p8"/>
          <p:cNvSpPr/>
          <p:nvPr/>
        </p:nvSpPr>
        <p:spPr>
          <a:xfrm>
            <a:off x="463025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" name="Google Shape;57;p8"/>
          <p:cNvSpPr/>
          <p:nvPr/>
        </p:nvSpPr>
        <p:spPr>
          <a:xfrm>
            <a:off x="610867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" name="Google Shape;58;p8"/>
          <p:cNvSpPr/>
          <p:nvPr/>
        </p:nvSpPr>
        <p:spPr>
          <a:xfrm>
            <a:off x="75871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Google Shape;59;p8"/>
          <p:cNvSpPr txBox="1"/>
          <p:nvPr>
            <p:ph type="ctrTitle"/>
          </p:nvPr>
        </p:nvSpPr>
        <p:spPr>
          <a:xfrm>
            <a:off x="835500" y="830936"/>
            <a:ext cx="7473000" cy="18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pen Sans"/>
              <a:buNone/>
              <a:defRPr b="1" sz="4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0" name="Google Shape;60;p8"/>
          <p:cNvSpPr txBox="1"/>
          <p:nvPr>
            <p:ph idx="1" type="subTitle"/>
          </p:nvPr>
        </p:nvSpPr>
        <p:spPr>
          <a:xfrm>
            <a:off x="194975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2" type="subTitle"/>
          </p:nvPr>
        </p:nvSpPr>
        <p:spPr>
          <a:xfrm>
            <a:off x="167425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3" type="subTitle"/>
          </p:nvPr>
        </p:nvSpPr>
        <p:spPr>
          <a:xfrm>
            <a:off x="31518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4" type="subTitle"/>
          </p:nvPr>
        </p:nvSpPr>
        <p:spPr>
          <a:xfrm>
            <a:off x="463025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5" type="subTitle"/>
          </p:nvPr>
        </p:nvSpPr>
        <p:spPr>
          <a:xfrm>
            <a:off x="610867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5" name="Google Shape;65;p8"/>
          <p:cNvSpPr txBox="1"/>
          <p:nvPr>
            <p:ph idx="6" type="subTitle"/>
          </p:nvPr>
        </p:nvSpPr>
        <p:spPr>
          <a:xfrm>
            <a:off x="758710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 1">
  <p:cSld name="CUSTOM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650" y="-58200"/>
            <a:ext cx="9460299" cy="3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/>
          <p:nvPr/>
        </p:nvSpPr>
        <p:spPr>
          <a:xfrm>
            <a:off x="231447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37929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52713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72;p9"/>
          <p:cNvSpPr txBox="1"/>
          <p:nvPr>
            <p:ph type="ctrTitle"/>
          </p:nvPr>
        </p:nvSpPr>
        <p:spPr>
          <a:xfrm>
            <a:off x="835500" y="830936"/>
            <a:ext cx="7473000" cy="18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pen Sans"/>
              <a:buNone/>
              <a:defRPr b="1" sz="4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3" name="Google Shape;73;p9"/>
          <p:cNvSpPr txBox="1"/>
          <p:nvPr>
            <p:ph idx="1" type="subTitle"/>
          </p:nvPr>
        </p:nvSpPr>
        <p:spPr>
          <a:xfrm>
            <a:off x="23153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4" name="Google Shape;74;p9"/>
          <p:cNvSpPr txBox="1"/>
          <p:nvPr>
            <p:ph idx="2" type="subTitle"/>
          </p:nvPr>
        </p:nvSpPr>
        <p:spPr>
          <a:xfrm>
            <a:off x="379290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5" name="Google Shape;75;p9"/>
          <p:cNvSpPr txBox="1"/>
          <p:nvPr>
            <p:ph idx="3" type="subTitle"/>
          </p:nvPr>
        </p:nvSpPr>
        <p:spPr>
          <a:xfrm>
            <a:off x="52713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">
  <p:cSld name="CUSTOM_9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8215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710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720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0"/>
          <p:cNvSpPr/>
          <p:nvPr/>
        </p:nvSpPr>
        <p:spPr>
          <a:xfrm>
            <a:off x="0" y="419740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0" y="4504025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0" y="4810653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" name="Google Shape;8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0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85" name="Google Shape;85;p10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7" name="Google Shape;87;p10"/>
          <p:cNvSpPr txBox="1"/>
          <p:nvPr>
            <p:ph idx="2" type="subTitle"/>
          </p:nvPr>
        </p:nvSpPr>
        <p:spPr>
          <a:xfrm>
            <a:off x="60950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8" name="Google Shape;88;p10"/>
          <p:cNvSpPr txBox="1"/>
          <p:nvPr>
            <p:ph idx="3" type="subTitle"/>
          </p:nvPr>
        </p:nvSpPr>
        <p:spPr>
          <a:xfrm>
            <a:off x="351255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9" name="Google Shape;89;p10"/>
          <p:cNvSpPr txBox="1"/>
          <p:nvPr>
            <p:ph idx="4" type="subTitle"/>
          </p:nvPr>
        </p:nvSpPr>
        <p:spPr>
          <a:xfrm>
            <a:off x="636750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90" name="Google Shape;90;p10"/>
          <p:cNvSpPr txBox="1"/>
          <p:nvPr>
            <p:ph idx="5" type="subTitle"/>
          </p:nvPr>
        </p:nvSpPr>
        <p:spPr>
          <a:xfrm>
            <a:off x="67075" y="4143009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91" name="Google Shape;91;p10"/>
          <p:cNvSpPr txBox="1"/>
          <p:nvPr>
            <p:ph idx="6" type="subTitle"/>
          </p:nvPr>
        </p:nvSpPr>
        <p:spPr>
          <a:xfrm>
            <a:off x="67075" y="4453647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92" name="Google Shape;92;p10"/>
          <p:cNvSpPr txBox="1"/>
          <p:nvPr>
            <p:ph idx="7" type="subTitle"/>
          </p:nvPr>
        </p:nvSpPr>
        <p:spPr>
          <a:xfrm>
            <a:off x="67075" y="4756810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51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Font typeface="Open Sans SemiBold"/>
              <a:buNone/>
              <a:defRPr sz="4200">
                <a:solidFill>
                  <a:srgbClr val="0190B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Font typeface="Open Sans SemiBold"/>
              <a:buNone/>
              <a:defRPr sz="4200">
                <a:solidFill>
                  <a:srgbClr val="0190B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307" name="Google Shape;307;p2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08" name="Google Shape;30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png"/><Relationship Id="rId4" Type="http://schemas.openxmlformats.org/officeDocument/2006/relationships/image" Target="../media/image77.png"/><Relationship Id="rId5" Type="http://schemas.openxmlformats.org/officeDocument/2006/relationships/image" Target="../media/image7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5.png"/><Relationship Id="rId4" Type="http://schemas.openxmlformats.org/officeDocument/2006/relationships/image" Target="../media/image79.png"/><Relationship Id="rId5" Type="http://schemas.openxmlformats.org/officeDocument/2006/relationships/image" Target="../media/image7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0.png"/><Relationship Id="rId4" Type="http://schemas.openxmlformats.org/officeDocument/2006/relationships/image" Target="../media/image85.png"/><Relationship Id="rId5" Type="http://schemas.openxmlformats.org/officeDocument/2006/relationships/image" Target="../media/image9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9.jpg"/><Relationship Id="rId4" Type="http://schemas.openxmlformats.org/officeDocument/2006/relationships/image" Target="../media/image83.jpg"/><Relationship Id="rId5" Type="http://schemas.openxmlformats.org/officeDocument/2006/relationships/image" Target="../media/image8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2.png"/><Relationship Id="rId4" Type="http://schemas.openxmlformats.org/officeDocument/2006/relationships/image" Target="../media/image9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4.png"/><Relationship Id="rId4" Type="http://schemas.openxmlformats.org/officeDocument/2006/relationships/image" Target="../media/image10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6.png"/><Relationship Id="rId4" Type="http://schemas.openxmlformats.org/officeDocument/2006/relationships/image" Target="../media/image9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1.png"/><Relationship Id="rId4" Type="http://schemas.openxmlformats.org/officeDocument/2006/relationships/image" Target="../media/image95.png"/><Relationship Id="rId5" Type="http://schemas.openxmlformats.org/officeDocument/2006/relationships/image" Target="../media/image10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5" Type="http://schemas.openxmlformats.org/officeDocument/2006/relationships/image" Target="../media/image57.png"/><Relationship Id="rId6" Type="http://schemas.openxmlformats.org/officeDocument/2006/relationships/image" Target="../media/image63.png"/><Relationship Id="rId7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.png"/><Relationship Id="rId4" Type="http://schemas.openxmlformats.org/officeDocument/2006/relationships/hyperlink" Target="http://www.pewinternet.org/2018/03/01/social-media-use-in-2018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5"/>
          <p:cNvSpPr txBox="1"/>
          <p:nvPr>
            <p:ph type="ctrTitle"/>
          </p:nvPr>
        </p:nvSpPr>
        <p:spPr>
          <a:xfrm>
            <a:off x="690000" y="1223212"/>
            <a:ext cx="77640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Kā būt sociālo tīklu nozares līderim 2019. gadā?</a:t>
            </a:r>
            <a:br>
              <a:rPr lang="en" sz="4800"/>
            </a:br>
            <a:r>
              <a:rPr lang="en" sz="2400"/>
              <a:t>TOP 3 </a:t>
            </a:r>
            <a:r>
              <a:rPr lang="en" sz="2400"/>
              <a:t>tendences 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4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64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64"/>
          <p:cNvSpPr txBox="1"/>
          <p:nvPr/>
        </p:nvSpPr>
        <p:spPr>
          <a:xfrm>
            <a:off x="557450" y="1938100"/>
            <a:ext cx="4700400" cy="20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 cilvēki soc. tīklos pēta: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Galamērķi: 27%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Viesnīcas: 23%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Brīvdienu aktivitātes: 22%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Restorānus: 17%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64"/>
          <p:cNvSpPr txBox="1"/>
          <p:nvPr/>
        </p:nvSpPr>
        <p:spPr>
          <a:xfrm>
            <a:off x="5934800" y="1912325"/>
            <a:ext cx="2917800" cy="16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Uzņem foto</a:t>
            </a:r>
            <a:br>
              <a:rPr lang="en"/>
            </a:br>
            <a:r>
              <a:rPr lang="en"/>
              <a:t>Izmanto navigāziju/ map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Meklē labākos restorānus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Meklē aktivitātes un atrakcijas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5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65"/>
          <p:cNvSpPr txBox="1"/>
          <p:nvPr>
            <p:ph type="title"/>
          </p:nvPr>
        </p:nvSpPr>
        <p:spPr>
          <a:xfrm>
            <a:off x="290725" y="548200"/>
            <a:ext cx="82521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Izvirzi mērķi</a:t>
            </a:r>
            <a:endParaRPr sz="2400"/>
          </a:p>
        </p:txBody>
      </p:sp>
      <p:sp>
        <p:nvSpPr>
          <p:cNvPr id="699" name="Google Shape;699;p65"/>
          <p:cNvSpPr/>
          <p:nvPr/>
        </p:nvSpPr>
        <p:spPr>
          <a:xfrm>
            <a:off x="1482525" y="1173249"/>
            <a:ext cx="1057200" cy="1094100"/>
          </a:xfrm>
          <a:custGeom>
            <a:rect b="b" l="l" r="r" t="t"/>
            <a:pathLst>
              <a:path extrusionOk="0" h="120000" w="120000">
                <a:moveTo>
                  <a:pt x="0" y="60000"/>
                </a:moveTo>
                <a:lnTo>
                  <a:pt x="0" y="60000"/>
                </a:lnTo>
                <a:cubicBezTo>
                  <a:pt x="0" y="26862"/>
                  <a:pt x="26862" y="0"/>
                  <a:pt x="59999" y="0"/>
                </a:cubicBezTo>
                <a:cubicBezTo>
                  <a:pt x="93137" y="0"/>
                  <a:pt x="120000" y="26862"/>
                  <a:pt x="120000" y="59999"/>
                </a:cubicBezTo>
                <a:cubicBezTo>
                  <a:pt x="120000" y="93137"/>
                  <a:pt x="93137" y="119999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>
                <a:latin typeface="Open Sans"/>
                <a:ea typeface="Open Sans"/>
                <a:cs typeface="Open Sans"/>
                <a:sym typeface="Open Sans"/>
              </a:rPr>
              <a:t>Mārketinga mērķis </a:t>
            </a:r>
            <a:endParaRPr i="0" sz="1350" u="none" cap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0" name="Google Shape;700;p65"/>
          <p:cNvSpPr/>
          <p:nvPr/>
        </p:nvSpPr>
        <p:spPr>
          <a:xfrm>
            <a:off x="1447479" y="2483188"/>
            <a:ext cx="1057200" cy="1094100"/>
          </a:xfrm>
          <a:custGeom>
            <a:rect b="b" l="l" r="r" t="t"/>
            <a:pathLst>
              <a:path extrusionOk="0" h="120000" w="120000">
                <a:moveTo>
                  <a:pt x="0" y="60000"/>
                </a:moveTo>
                <a:lnTo>
                  <a:pt x="0" y="60000"/>
                </a:lnTo>
                <a:cubicBezTo>
                  <a:pt x="0" y="26862"/>
                  <a:pt x="26862" y="0"/>
                  <a:pt x="59999" y="0"/>
                </a:cubicBezTo>
                <a:cubicBezTo>
                  <a:pt x="93137" y="0"/>
                  <a:pt x="120000" y="26862"/>
                  <a:pt x="120000" y="59999"/>
                </a:cubicBezTo>
                <a:cubicBezTo>
                  <a:pt x="120000" y="93137"/>
                  <a:pt x="93137" y="119999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F4B183"/>
          </a:solidFill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>
                <a:latin typeface="Open Sans"/>
                <a:ea typeface="Open Sans"/>
                <a:cs typeface="Open Sans"/>
                <a:sym typeface="Open Sans"/>
              </a:rPr>
              <a:t>Soc. tīklu mērķis</a:t>
            </a:r>
            <a:endParaRPr i="0" sz="1350" u="none" cap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1" name="Google Shape;701;p65"/>
          <p:cNvSpPr/>
          <p:nvPr/>
        </p:nvSpPr>
        <p:spPr>
          <a:xfrm>
            <a:off x="1448654" y="3716958"/>
            <a:ext cx="1057200" cy="1094100"/>
          </a:xfrm>
          <a:custGeom>
            <a:rect b="b" l="l" r="r" t="t"/>
            <a:pathLst>
              <a:path extrusionOk="0" h="120000" w="120000">
                <a:moveTo>
                  <a:pt x="0" y="60000"/>
                </a:moveTo>
                <a:lnTo>
                  <a:pt x="0" y="60000"/>
                </a:lnTo>
                <a:cubicBezTo>
                  <a:pt x="0" y="26862"/>
                  <a:pt x="26862" y="0"/>
                  <a:pt x="59999" y="0"/>
                </a:cubicBezTo>
                <a:cubicBezTo>
                  <a:pt x="93137" y="0"/>
                  <a:pt x="120000" y="26862"/>
                  <a:pt x="120000" y="59999"/>
                </a:cubicBezTo>
                <a:cubicBezTo>
                  <a:pt x="120000" y="93137"/>
                  <a:pt x="93137" y="119999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>
                <a:latin typeface="Open Sans"/>
                <a:ea typeface="Open Sans"/>
                <a:cs typeface="Open Sans"/>
                <a:sym typeface="Open Sans"/>
              </a:rPr>
              <a:t>Ziņojuma mērķis</a:t>
            </a:r>
            <a:endParaRPr i="0" sz="1350" u="none" cap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2" name="Google Shape;702;p65"/>
          <p:cNvSpPr txBox="1"/>
          <p:nvPr/>
        </p:nvSpPr>
        <p:spPr>
          <a:xfrm>
            <a:off x="2941350" y="2540750"/>
            <a:ext cx="58467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Sasniegt plašāku un precīzāku auditoriju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Nodrošināt ātrāku un personīgāku klienta apkalopošanu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Informēt par jaunākajiem piedāvājumiem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3" name="Google Shape;703;p65"/>
          <p:cNvSpPr txBox="1"/>
          <p:nvPr/>
        </p:nvSpPr>
        <p:spPr>
          <a:xfrm>
            <a:off x="2961800" y="1342500"/>
            <a:ext cx="3288900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Zīmola atpazistamibas veicināšana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Klientu uzticamība un lojalitāte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Pārdošanas apjoma palielināšana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4" name="Google Shape;704;p65"/>
          <p:cNvSpPr txBox="1"/>
          <p:nvPr/>
        </p:nvSpPr>
        <p:spPr>
          <a:xfrm>
            <a:off x="2926000" y="3775175"/>
            <a:ext cx="5846700" cy="10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Palielināt auditorijas iesaisti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Palielināt veiktās konversijas mājaslapā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Iedvesmot jauniem ceļojumiem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5" name="Google Shape;705;p65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6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66"/>
          <p:cNvSpPr txBox="1"/>
          <p:nvPr>
            <p:ph type="title"/>
          </p:nvPr>
        </p:nvSpPr>
        <p:spPr>
          <a:xfrm>
            <a:off x="491975" y="5218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Jo g</a:t>
            </a:r>
            <a:r>
              <a:rPr lang="en" sz="2400"/>
              <a:t>alamērķa izvēli ietekmē saturs sociālajos tīklos</a:t>
            </a:r>
            <a:endParaRPr sz="2400"/>
          </a:p>
        </p:txBody>
      </p:sp>
      <p:pic>
        <p:nvPicPr>
          <p:cNvPr id="712" name="Google Shape;712;p66"/>
          <p:cNvPicPr preferRelativeResize="0"/>
          <p:nvPr/>
        </p:nvPicPr>
        <p:blipFill rotWithShape="1">
          <a:blip r:embed="rId3">
            <a:alphaModFix/>
          </a:blip>
          <a:srcRect b="12384" l="31910" r="33191" t="24460"/>
          <a:stretch/>
        </p:blipFill>
        <p:spPr>
          <a:xfrm>
            <a:off x="132225" y="1522999"/>
            <a:ext cx="3279377" cy="3336876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6"/>
          <p:cNvSpPr txBox="1"/>
          <p:nvPr/>
        </p:nvSpPr>
        <p:spPr>
          <a:xfrm>
            <a:off x="4785725" y="2358800"/>
            <a:ext cx="41451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Mums ir tikai 2.8 sek., lai notvertu auditorijas uzmanību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85% lieto soc. tīklus vienos un tajos pašos laikos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84% patērētāju sagaida, ka uzņēmumi reaģēs 24 h laikā</a:t>
            </a:r>
            <a:b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65% pēc 3 dienāma vēl atceras redzēto informāciju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20% sazinās caur soc. tīkliem ar pakalpojumu sniedzēju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4" name="Google Shape;71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4400" y="2328025"/>
            <a:ext cx="1190176" cy="119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67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67"/>
          <p:cNvSpPr txBox="1"/>
          <p:nvPr>
            <p:ph type="title"/>
          </p:nvPr>
        </p:nvSpPr>
        <p:spPr>
          <a:xfrm>
            <a:off x="522150" y="44655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Ceļotāju paradumi</a:t>
            </a:r>
            <a:endParaRPr sz="2400"/>
          </a:p>
        </p:txBody>
      </p:sp>
      <p:sp>
        <p:nvSpPr>
          <p:cNvPr id="721" name="Google Shape;721;p67"/>
          <p:cNvSpPr txBox="1"/>
          <p:nvPr/>
        </p:nvSpPr>
        <p:spPr>
          <a:xfrm>
            <a:off x="1006450" y="1279650"/>
            <a:ext cx="51882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1 no 5 ceļotājiem izmanto soc. tīklus galamērķa iedvesmas meklēšanai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85 % izmanto telefonu ceļojumu laikā</a:t>
            </a:r>
            <a:br>
              <a:rPr lang="en" sz="12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74 % izmanto sociālos tīklus ceļojumu laikā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52 % pieseko lapai, kas saistīta ar gaidāmo ceļojumu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2" name="Google Shape;722;p67"/>
          <p:cNvSpPr txBox="1"/>
          <p:nvPr/>
        </p:nvSpPr>
        <p:spPr>
          <a:xfrm>
            <a:off x="3948800" y="2975275"/>
            <a:ext cx="5431500" cy="9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60 % dalās ar fotogrāfijām sociālajos tīklos ceļojumu laikā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39 % atzīmējas foršākajās vietās ceļojumu laikā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3" name="Google Shape;723;p67"/>
          <p:cNvSpPr txBox="1"/>
          <p:nvPr/>
        </p:nvSpPr>
        <p:spPr>
          <a:xfrm>
            <a:off x="1615100" y="4085900"/>
            <a:ext cx="72318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46 % atstāj atsauksmes par viesnīcu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40 % 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atstāj atsauksmes par restorānu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40 % atstāj atsauksmes par konkrēto uzņēmumu, kas nodrošina aktivitāti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4" name="Google Shape;72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81276" y="1145625"/>
            <a:ext cx="1507811" cy="130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662051" y="2187863"/>
            <a:ext cx="1566087" cy="1566087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67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7" name="Google Shape;727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97101" y="3784400"/>
            <a:ext cx="1158150" cy="110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8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6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68"/>
          <p:cNvSpPr txBox="1"/>
          <p:nvPr>
            <p:ph type="title"/>
          </p:nvPr>
        </p:nvSpPr>
        <p:spPr>
          <a:xfrm>
            <a:off x="491975" y="521800"/>
            <a:ext cx="8252100" cy="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Kur izvēlas nakšņot un cik maksāt?</a:t>
            </a:r>
            <a:endParaRPr sz="2400"/>
          </a:p>
        </p:txBody>
      </p:sp>
      <p:sp>
        <p:nvSpPr>
          <p:cNvPr id="735" name="Google Shape;735;p68"/>
          <p:cNvSpPr txBox="1"/>
          <p:nvPr>
            <p:ph idx="2" type="subTitle"/>
          </p:nvPr>
        </p:nvSpPr>
        <p:spPr>
          <a:xfrm>
            <a:off x="654275" y="4775050"/>
            <a:ext cx="76716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00"/>
              <a:t>AVOTS: http://bit.ly/2sRGavD</a:t>
            </a:r>
            <a:endParaRPr sz="900"/>
          </a:p>
        </p:txBody>
      </p:sp>
      <p:pic>
        <p:nvPicPr>
          <p:cNvPr id="736" name="Google Shape;73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4275" y="1087900"/>
            <a:ext cx="6242426" cy="36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8"/>
          <p:cNvSpPr/>
          <p:nvPr/>
        </p:nvSpPr>
        <p:spPr>
          <a:xfrm>
            <a:off x="2180892" y="1531222"/>
            <a:ext cx="185400" cy="2844000"/>
          </a:xfrm>
          <a:prstGeom prst="rect">
            <a:avLst/>
          </a:prstGeom>
          <a:solidFill>
            <a:srgbClr val="FFFF00">
              <a:alpha val="4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68"/>
          <p:cNvSpPr/>
          <p:nvPr/>
        </p:nvSpPr>
        <p:spPr>
          <a:xfrm>
            <a:off x="2366301" y="1531225"/>
            <a:ext cx="185400" cy="2844000"/>
          </a:xfrm>
          <a:prstGeom prst="rect">
            <a:avLst/>
          </a:prstGeom>
          <a:solidFill>
            <a:srgbClr val="00B0F0">
              <a:alpha val="4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68"/>
          <p:cNvSpPr/>
          <p:nvPr/>
        </p:nvSpPr>
        <p:spPr>
          <a:xfrm>
            <a:off x="3465101" y="1531225"/>
            <a:ext cx="185400" cy="2844000"/>
          </a:xfrm>
          <a:prstGeom prst="rect">
            <a:avLst/>
          </a:prstGeom>
          <a:solidFill>
            <a:srgbClr val="00B0F0">
              <a:alpha val="4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69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69"/>
          <p:cNvSpPr txBox="1"/>
          <p:nvPr>
            <p:ph type="title"/>
          </p:nvPr>
        </p:nvSpPr>
        <p:spPr>
          <a:xfrm>
            <a:off x="643463" y="3196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Uz iesaisti vērsts saturs</a:t>
            </a:r>
            <a:endParaRPr sz="2400"/>
          </a:p>
        </p:txBody>
      </p:sp>
      <p:pic>
        <p:nvPicPr>
          <p:cNvPr id="746" name="Google Shape;74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725" y="906525"/>
            <a:ext cx="2713101" cy="40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69"/>
          <p:cNvPicPr preferRelativeResize="0"/>
          <p:nvPr/>
        </p:nvPicPr>
        <p:blipFill rotWithShape="1">
          <a:blip r:embed="rId4">
            <a:alphaModFix/>
          </a:blip>
          <a:srcRect b="15416" l="0" r="0" t="4455"/>
          <a:stretch/>
        </p:blipFill>
        <p:spPr>
          <a:xfrm>
            <a:off x="3329037" y="982547"/>
            <a:ext cx="2757507" cy="3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6650" y="906525"/>
            <a:ext cx="2147025" cy="40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0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70"/>
          <p:cNvSpPr txBox="1"/>
          <p:nvPr>
            <p:ph type="title"/>
          </p:nvPr>
        </p:nvSpPr>
        <p:spPr>
          <a:xfrm>
            <a:off x="525538" y="33695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Reklāma, kas palīdz</a:t>
            </a:r>
            <a:r>
              <a:rPr lang="en" sz="2400"/>
              <a:t> pieņemt lēmumu</a:t>
            </a:r>
            <a:endParaRPr sz="2400"/>
          </a:p>
        </p:txBody>
      </p:sp>
      <p:pic>
        <p:nvPicPr>
          <p:cNvPr id="755" name="Google Shape;755;p70"/>
          <p:cNvPicPr preferRelativeResize="0"/>
          <p:nvPr/>
        </p:nvPicPr>
        <p:blipFill rotWithShape="1">
          <a:blip r:embed="rId3">
            <a:alphaModFix/>
          </a:blip>
          <a:srcRect b="24930" l="0" r="0" t="0"/>
          <a:stretch/>
        </p:blipFill>
        <p:spPr>
          <a:xfrm>
            <a:off x="178250" y="1008125"/>
            <a:ext cx="2939074" cy="392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5475" y="1008125"/>
            <a:ext cx="2206196" cy="392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7575" y="1008125"/>
            <a:ext cx="2206199" cy="3927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6150" y="-1027100"/>
            <a:ext cx="9256150" cy="61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71"/>
          <p:cNvSpPr/>
          <p:nvPr/>
        </p:nvSpPr>
        <p:spPr>
          <a:xfrm>
            <a:off x="-112150" y="3343350"/>
            <a:ext cx="9256200" cy="737100"/>
          </a:xfrm>
          <a:prstGeom prst="rect">
            <a:avLst/>
          </a:prstGeom>
          <a:solidFill>
            <a:srgbClr val="4BACC6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1"/>
          <p:cNvSpPr txBox="1"/>
          <p:nvPr/>
        </p:nvSpPr>
        <p:spPr>
          <a:xfrm>
            <a:off x="406384" y="3385096"/>
            <a:ext cx="80859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#2</a:t>
            </a:r>
            <a:r>
              <a:rPr b="1" lang="en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INSTARGRAM STORIES</a:t>
            </a:r>
            <a:endParaRPr b="1" sz="2400">
              <a:solidFill>
                <a:srgbClr val="00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72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72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72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Instagram auditorija Baltijā</a:t>
            </a:r>
            <a:endParaRPr sz="2400"/>
          </a:p>
        </p:txBody>
      </p:sp>
      <p:pic>
        <p:nvPicPr>
          <p:cNvPr id="772" name="Google Shape;772;p72"/>
          <p:cNvPicPr preferRelativeResize="0"/>
          <p:nvPr/>
        </p:nvPicPr>
        <p:blipFill rotWithShape="1">
          <a:blip r:embed="rId3">
            <a:alphaModFix/>
          </a:blip>
          <a:srcRect b="1136" l="0" r="0" t="0"/>
          <a:stretch/>
        </p:blipFill>
        <p:spPr>
          <a:xfrm>
            <a:off x="3112325" y="1478525"/>
            <a:ext cx="2914021" cy="256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72"/>
          <p:cNvPicPr preferRelativeResize="0"/>
          <p:nvPr/>
        </p:nvPicPr>
        <p:blipFill rotWithShape="1">
          <a:blip r:embed="rId4">
            <a:alphaModFix/>
          </a:blip>
          <a:srcRect b="1019" l="0" r="0" t="0"/>
          <a:stretch/>
        </p:blipFill>
        <p:spPr>
          <a:xfrm>
            <a:off x="103125" y="1478525"/>
            <a:ext cx="2878649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2950" y="1478524"/>
            <a:ext cx="2878650" cy="256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3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80" name="Google Shape;78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501" y="1002175"/>
            <a:ext cx="4453676" cy="38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4850" y="849773"/>
            <a:ext cx="2686700" cy="4005624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73"/>
          <p:cNvSpPr/>
          <p:nvPr/>
        </p:nvSpPr>
        <p:spPr>
          <a:xfrm>
            <a:off x="7838350" y="1485375"/>
            <a:ext cx="413700" cy="2947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73"/>
          <p:cNvSpPr txBox="1"/>
          <p:nvPr>
            <p:ph type="title"/>
          </p:nvPr>
        </p:nvSpPr>
        <p:spPr>
          <a:xfrm>
            <a:off x="491975" y="293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Instagram priekšrocības</a:t>
            </a:r>
            <a:endParaRPr sz="2400"/>
          </a:p>
        </p:txBody>
      </p:sp>
      <p:sp>
        <p:nvSpPr>
          <p:cNvPr id="784" name="Google Shape;784;p73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6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56"/>
          <p:cNvSpPr txBox="1"/>
          <p:nvPr>
            <p:ph type="title"/>
          </p:nvPr>
        </p:nvSpPr>
        <p:spPr>
          <a:xfrm>
            <a:off x="512550" y="602200"/>
            <a:ext cx="8252100" cy="5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Kā radās sociālie tīkli?</a:t>
            </a:r>
            <a:endParaRPr sz="2400"/>
          </a:p>
        </p:txBody>
      </p:sp>
      <p:pic>
        <p:nvPicPr>
          <p:cNvPr id="592" name="Google Shape;592;p56"/>
          <p:cNvPicPr preferRelativeResize="0"/>
          <p:nvPr/>
        </p:nvPicPr>
        <p:blipFill rotWithShape="1">
          <a:blip r:embed="rId3">
            <a:alphaModFix/>
          </a:blip>
          <a:srcRect b="3798" l="0" r="0" t="10651"/>
          <a:stretch/>
        </p:blipFill>
        <p:spPr>
          <a:xfrm>
            <a:off x="2250188" y="1469063"/>
            <a:ext cx="4624425" cy="3087824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6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4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0" name="Google Shape;79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450" y="481850"/>
            <a:ext cx="5585826" cy="4394201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74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75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75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8" name="Google Shape;79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25" y="662275"/>
            <a:ext cx="8347651" cy="42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76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76"/>
          <p:cNvSpPr txBox="1"/>
          <p:nvPr/>
        </p:nvSpPr>
        <p:spPr>
          <a:xfrm>
            <a:off x="512550" y="534375"/>
            <a:ext cx="8252100" cy="9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rPr>
              <a:t>Iemesli, kāpēc auditorija sagaida no zīmoliem Instagram Stories</a:t>
            </a:r>
            <a:endParaRPr b="1" sz="24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05" name="Google Shape;80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775" y="1540975"/>
            <a:ext cx="6395700" cy="31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76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537" y="-359448"/>
            <a:ext cx="9315075" cy="6213148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77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77"/>
          <p:cNvSpPr/>
          <p:nvPr/>
        </p:nvSpPr>
        <p:spPr>
          <a:xfrm>
            <a:off x="0" y="3343351"/>
            <a:ext cx="9144000" cy="737100"/>
          </a:xfrm>
          <a:prstGeom prst="rect">
            <a:avLst/>
          </a:prstGeom>
          <a:solidFill>
            <a:srgbClr val="4BACC6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77"/>
          <p:cNvSpPr txBox="1"/>
          <p:nvPr/>
        </p:nvSpPr>
        <p:spPr>
          <a:xfrm>
            <a:off x="406384" y="3461296"/>
            <a:ext cx="80859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#3</a:t>
            </a: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INFLUENCERU MĀRKETINGS</a:t>
            </a:r>
            <a:endParaRPr b="1" sz="2400">
              <a:solidFill>
                <a:srgbClr val="00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8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7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78"/>
          <p:cNvSpPr txBox="1"/>
          <p:nvPr>
            <p:ph type="title"/>
          </p:nvPr>
        </p:nvSpPr>
        <p:spPr>
          <a:xfrm>
            <a:off x="491975" y="521800"/>
            <a:ext cx="8252100" cy="5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Kanāli, kur auditorija seko Influenceriem</a:t>
            </a:r>
            <a:endParaRPr sz="2400"/>
          </a:p>
        </p:txBody>
      </p:sp>
      <p:pic>
        <p:nvPicPr>
          <p:cNvPr id="822" name="Google Shape;82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97" y="1774350"/>
            <a:ext cx="4886078" cy="23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78"/>
          <p:cNvSpPr txBox="1"/>
          <p:nvPr>
            <p:ph idx="2" type="subTitle"/>
          </p:nvPr>
        </p:nvSpPr>
        <p:spPr>
          <a:xfrm>
            <a:off x="4118850" y="4730750"/>
            <a:ext cx="19296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AVOTS: Norstat pētījumi 2018</a:t>
            </a:r>
            <a:endParaRPr sz="1000"/>
          </a:p>
        </p:txBody>
      </p:sp>
      <p:sp>
        <p:nvSpPr>
          <p:cNvPr id="824" name="Google Shape;824;p78"/>
          <p:cNvSpPr txBox="1"/>
          <p:nvPr/>
        </p:nvSpPr>
        <p:spPr>
          <a:xfrm>
            <a:off x="4608575" y="2099713"/>
            <a:ext cx="51528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Personiskāka un dabiskāka komunikācija;</a:t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recīzāk sasniegt vēlamo mērķauditoriju;</a:t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51% pasaules zīmoli apgalvo, ka viņi piesaistīja augstākas kvalitātes klientus;</a:t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 69% atzīts efektīvāks reklamēšanās veids kā boos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ts;</a:t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31% patērētāju  iegādājās produktu vai pakalpojumu influencera ietekmē </a:t>
            </a:r>
            <a:b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14312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79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30" name="Google Shape;83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25" y="851275"/>
            <a:ext cx="4177350" cy="39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7600" y="744222"/>
            <a:ext cx="4124400" cy="4054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80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37" name="Google Shape;83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50" y="774874"/>
            <a:ext cx="4181001" cy="408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2325" y="774875"/>
            <a:ext cx="4346411" cy="41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700" y="-923600"/>
            <a:ext cx="9242498" cy="6164726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81"/>
          <p:cNvSpPr/>
          <p:nvPr/>
        </p:nvSpPr>
        <p:spPr>
          <a:xfrm>
            <a:off x="-57700" y="695225"/>
            <a:ext cx="9347400" cy="737100"/>
          </a:xfrm>
          <a:prstGeom prst="rect">
            <a:avLst/>
          </a:prstGeom>
          <a:solidFill>
            <a:srgbClr val="4BACC6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81"/>
          <p:cNvSpPr txBox="1"/>
          <p:nvPr/>
        </p:nvSpPr>
        <p:spPr>
          <a:xfrm>
            <a:off x="672675" y="592200"/>
            <a:ext cx="8071800" cy="9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52 % Facebook lietotāji ir atzinuši, ka viņu ceļojuma plānus pozitīvi ir ietekmējuši “draugu” radītais saturs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2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82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82"/>
          <p:cNvSpPr txBox="1"/>
          <p:nvPr>
            <p:ph type="title"/>
          </p:nvPr>
        </p:nvSpPr>
        <p:spPr>
          <a:xfrm>
            <a:off x="491975" y="46085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Kādu lomu spēlē Influenceris?</a:t>
            </a:r>
            <a:endParaRPr sz="2400"/>
          </a:p>
        </p:txBody>
      </p:sp>
      <p:pic>
        <p:nvPicPr>
          <p:cNvPr id="853" name="Google Shape;85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950" y="2031875"/>
            <a:ext cx="4633224" cy="14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82"/>
          <p:cNvSpPr txBox="1"/>
          <p:nvPr>
            <p:ph idx="2" type="subTitle"/>
          </p:nvPr>
        </p:nvSpPr>
        <p:spPr>
          <a:xfrm>
            <a:off x="1466925" y="475757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AVOTS: https://www.provenseo.com/blog/influencer-marketing.html</a:t>
            </a:r>
            <a:endParaRPr sz="1000"/>
          </a:p>
        </p:txBody>
      </p:sp>
      <p:pic>
        <p:nvPicPr>
          <p:cNvPr id="855" name="Google Shape;855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0" y="1836913"/>
            <a:ext cx="4424800" cy="18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83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83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83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Kā tas darbojas</a:t>
            </a:r>
            <a:r>
              <a:rPr lang="en" sz="2400"/>
              <a:t>?</a:t>
            </a:r>
            <a:endParaRPr sz="2400"/>
          </a:p>
        </p:txBody>
      </p:sp>
      <p:sp>
        <p:nvSpPr>
          <p:cNvPr id="863" name="Google Shape;863;p83"/>
          <p:cNvSpPr txBox="1"/>
          <p:nvPr/>
        </p:nvSpPr>
        <p:spPr>
          <a:xfrm>
            <a:off x="4275975" y="1938100"/>
            <a:ext cx="4775400" cy="20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Izvirzi kampaņas mērķi;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Saproti kā un kādus rādītājus vērtēsi;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Apzinies mērķauditoriju;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Izvēlies komunikācijas kanālus;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Piesaisti atbilstošu viedokļu līderi – influenceri;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Apzinies influencera stiprās un vājās puses;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Sastādi potenciālo darba sarakstu influencerim;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Izvēlies komunikācijas satura formas un to biežumu;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Uzraugi un analizē procesu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864" name="Google Shape;86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00" y="2175784"/>
            <a:ext cx="3985251" cy="1785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7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57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00" name="Google Shape;60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9525" y="1063600"/>
            <a:ext cx="6077251" cy="3750349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7"/>
          <p:cNvSpPr/>
          <p:nvPr/>
        </p:nvSpPr>
        <p:spPr>
          <a:xfrm>
            <a:off x="4011992" y="1799997"/>
            <a:ext cx="185400" cy="2844000"/>
          </a:xfrm>
          <a:prstGeom prst="rect">
            <a:avLst/>
          </a:prstGeom>
          <a:solidFill>
            <a:srgbClr val="FFFF00">
              <a:alpha val="4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57"/>
          <p:cNvSpPr/>
          <p:nvPr/>
        </p:nvSpPr>
        <p:spPr>
          <a:xfrm>
            <a:off x="4952421" y="2137847"/>
            <a:ext cx="168900" cy="2506200"/>
          </a:xfrm>
          <a:prstGeom prst="rect">
            <a:avLst/>
          </a:prstGeom>
          <a:solidFill>
            <a:srgbClr val="00B0F0">
              <a:alpha val="4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57"/>
          <p:cNvSpPr/>
          <p:nvPr/>
        </p:nvSpPr>
        <p:spPr>
          <a:xfrm>
            <a:off x="3826726" y="1799997"/>
            <a:ext cx="185400" cy="2844000"/>
          </a:xfrm>
          <a:prstGeom prst="rect">
            <a:avLst/>
          </a:prstGeom>
          <a:solidFill>
            <a:srgbClr val="00B0F0">
              <a:alpha val="4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57"/>
          <p:cNvSpPr txBox="1"/>
          <p:nvPr/>
        </p:nvSpPr>
        <p:spPr>
          <a:xfrm>
            <a:off x="262650" y="4813950"/>
            <a:ext cx="8580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AVOTS: http://bit.ly/2sQ2w0B</a:t>
            </a:r>
            <a:endParaRPr sz="9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5" name="Google Shape;605;p57"/>
          <p:cNvSpPr txBox="1"/>
          <p:nvPr>
            <p:ph type="title"/>
          </p:nvPr>
        </p:nvSpPr>
        <p:spPr>
          <a:xfrm>
            <a:off x="491975" y="5218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Internets tiek lietots, lai piekļūtu soc tīkliem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84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0" name="Google Shape;87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9250" y="-227350"/>
            <a:ext cx="9377225" cy="59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84"/>
          <p:cNvSpPr txBox="1"/>
          <p:nvPr/>
        </p:nvSpPr>
        <p:spPr>
          <a:xfrm>
            <a:off x="4348428" y="2743675"/>
            <a:ext cx="50895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LAIKS CEĻOT!</a:t>
            </a:r>
            <a:endParaRPr b="1" sz="3600">
              <a:solidFill>
                <a:srgbClr val="00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4912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85"/>
          <p:cNvSpPr/>
          <p:nvPr/>
        </p:nvSpPr>
        <p:spPr>
          <a:xfrm>
            <a:off x="96663" y="3133250"/>
            <a:ext cx="3848100" cy="12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Laura Celmāra</a:t>
            </a:r>
            <a:endParaRPr b="1" i="0" sz="24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Socialo tīklu speciāliste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E-pasts:</a:t>
            </a:r>
            <a:r>
              <a:rPr b="1" i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i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laura.celmara@infinitum.lv</a:t>
            </a:r>
            <a:endParaRPr i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Tel: 28461424</a:t>
            </a:r>
            <a:endParaRPr i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78" name="Google Shape;878;p85"/>
          <p:cNvCxnSpPr/>
          <p:nvPr/>
        </p:nvCxnSpPr>
        <p:spPr>
          <a:xfrm>
            <a:off x="3545564" y="1282578"/>
            <a:ext cx="0" cy="274530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79" name="Google Shape;879;p85"/>
          <p:cNvSpPr/>
          <p:nvPr/>
        </p:nvSpPr>
        <p:spPr>
          <a:xfrm>
            <a:off x="3682314" y="2451792"/>
            <a:ext cx="39420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Viena šodiena ir divu rītdienu vērta / B. Franklins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C:\Users\ingaf\Desktop\infinitum_logo_web_white.png" id="880" name="Google Shape;880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6162" y="1701755"/>
            <a:ext cx="2277500" cy="3946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1" name="Google Shape;881;p85"/>
          <p:cNvCxnSpPr/>
          <p:nvPr/>
        </p:nvCxnSpPr>
        <p:spPr>
          <a:xfrm>
            <a:off x="3682314" y="2317241"/>
            <a:ext cx="27102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2" name="Google Shape;882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4337" y="1041750"/>
            <a:ext cx="2016476" cy="201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58"/>
          <p:cNvSpPr txBox="1"/>
          <p:nvPr/>
        </p:nvSpPr>
        <p:spPr>
          <a:xfrm>
            <a:off x="1219850" y="1246850"/>
            <a:ext cx="3704700" cy="3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Pamana/ redz (view) </a:t>
            </a:r>
            <a:endParaRPr sz="12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Pieseko (follow)</a:t>
            </a:r>
            <a:endParaRPr sz="12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Iesaistās (engagement)</a:t>
            </a:r>
            <a:endParaRPr sz="12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Piemin (mention)</a:t>
            </a:r>
            <a:endParaRPr sz="12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Dalās (share)</a:t>
            </a:r>
            <a:endParaRPr sz="12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Atkārto (replay) </a:t>
            </a:r>
            <a:endParaRPr sz="12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Seko līdzi (follow up)</a:t>
            </a:r>
            <a:endParaRPr sz="12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Iegādājas (sale)</a:t>
            </a:r>
            <a:endParaRPr sz="12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2" name="Google Shape;61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9750" y="1256250"/>
            <a:ext cx="4841378" cy="37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58"/>
          <p:cNvSpPr txBox="1"/>
          <p:nvPr>
            <p:ph type="title"/>
          </p:nvPr>
        </p:nvSpPr>
        <p:spPr>
          <a:xfrm>
            <a:off x="491975" y="3694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Sociālo tīklu virpulis</a:t>
            </a:r>
            <a:endParaRPr sz="2400"/>
          </a:p>
        </p:txBody>
      </p:sp>
      <p:sp>
        <p:nvSpPr>
          <p:cNvPr id="614" name="Google Shape;614;p58"/>
          <p:cNvSpPr txBox="1"/>
          <p:nvPr/>
        </p:nvSpPr>
        <p:spPr>
          <a:xfrm>
            <a:off x="4940050" y="1514350"/>
            <a:ext cx="12858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Bloga raksti</a:t>
            </a:r>
            <a:endParaRPr sz="1000"/>
          </a:p>
        </p:txBody>
      </p:sp>
      <p:sp>
        <p:nvSpPr>
          <p:cNvPr id="615" name="Google Shape;615;p58"/>
          <p:cNvSpPr txBox="1"/>
          <p:nvPr/>
        </p:nvSpPr>
        <p:spPr>
          <a:xfrm>
            <a:off x="6304400" y="1974350"/>
            <a:ext cx="12858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Influenceri</a:t>
            </a:r>
            <a:endParaRPr sz="1000"/>
          </a:p>
        </p:txBody>
      </p:sp>
      <p:sp>
        <p:nvSpPr>
          <p:cNvPr id="616" name="Google Shape;616;p58"/>
          <p:cNvSpPr txBox="1"/>
          <p:nvPr/>
        </p:nvSpPr>
        <p:spPr>
          <a:xfrm>
            <a:off x="6277725" y="1659700"/>
            <a:ext cx="606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Video</a:t>
            </a:r>
            <a:endParaRPr sz="1000"/>
          </a:p>
        </p:txBody>
      </p:sp>
      <p:sp>
        <p:nvSpPr>
          <p:cNvPr id="617" name="Google Shape;617;p58"/>
          <p:cNvSpPr txBox="1"/>
          <p:nvPr/>
        </p:nvSpPr>
        <p:spPr>
          <a:xfrm>
            <a:off x="5357975" y="1850200"/>
            <a:ext cx="12858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Attēli</a:t>
            </a:r>
            <a:endParaRPr sz="1000"/>
          </a:p>
        </p:txBody>
      </p:sp>
      <p:sp>
        <p:nvSpPr>
          <p:cNvPr id="618" name="Google Shape;618;p58"/>
          <p:cNvSpPr txBox="1"/>
          <p:nvPr/>
        </p:nvSpPr>
        <p:spPr>
          <a:xfrm>
            <a:off x="6802350" y="1713975"/>
            <a:ext cx="1285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Reklāma</a:t>
            </a:r>
            <a:endParaRPr sz="1000"/>
          </a:p>
        </p:txBody>
      </p:sp>
      <p:sp>
        <p:nvSpPr>
          <p:cNvPr id="619" name="Google Shape;619;p58"/>
          <p:cNvSpPr txBox="1"/>
          <p:nvPr/>
        </p:nvSpPr>
        <p:spPr>
          <a:xfrm>
            <a:off x="5830900" y="1410500"/>
            <a:ext cx="1285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Pieredzes stāsti</a:t>
            </a:r>
            <a:endParaRPr sz="1000"/>
          </a:p>
        </p:txBody>
      </p:sp>
      <p:sp>
        <p:nvSpPr>
          <p:cNvPr id="620" name="Google Shape;620;p58"/>
          <p:cNvSpPr txBox="1"/>
          <p:nvPr/>
        </p:nvSpPr>
        <p:spPr>
          <a:xfrm>
            <a:off x="7448450" y="1334300"/>
            <a:ext cx="2123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Quiz</a:t>
            </a:r>
            <a:endParaRPr sz="1000"/>
          </a:p>
        </p:txBody>
      </p:sp>
      <p:sp>
        <p:nvSpPr>
          <p:cNvPr id="621" name="Google Shape;621;p58"/>
          <p:cNvSpPr txBox="1"/>
          <p:nvPr/>
        </p:nvSpPr>
        <p:spPr>
          <a:xfrm>
            <a:off x="5897525" y="1836100"/>
            <a:ext cx="12858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360</a:t>
            </a:r>
            <a:endParaRPr sz="1000"/>
          </a:p>
        </p:txBody>
      </p:sp>
      <p:sp>
        <p:nvSpPr>
          <p:cNvPr id="622" name="Google Shape;622;p58"/>
          <p:cNvSpPr txBox="1"/>
          <p:nvPr/>
        </p:nvSpPr>
        <p:spPr>
          <a:xfrm>
            <a:off x="6780950" y="1180400"/>
            <a:ext cx="7452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Chatbot</a:t>
            </a:r>
            <a:endParaRPr sz="1000"/>
          </a:p>
        </p:txBody>
      </p:sp>
      <p:sp>
        <p:nvSpPr>
          <p:cNvPr id="623" name="Google Shape;623;p58"/>
          <p:cNvSpPr txBox="1"/>
          <p:nvPr/>
        </p:nvSpPr>
        <p:spPr>
          <a:xfrm>
            <a:off x="5675925" y="1070025"/>
            <a:ext cx="796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Stories</a:t>
            </a:r>
            <a:endParaRPr sz="1000"/>
          </a:p>
        </p:txBody>
      </p:sp>
      <p:sp>
        <p:nvSpPr>
          <p:cNvPr id="624" name="Google Shape;624;p58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58"/>
          <p:cNvSpPr txBox="1"/>
          <p:nvPr/>
        </p:nvSpPr>
        <p:spPr>
          <a:xfrm>
            <a:off x="6302050" y="954625"/>
            <a:ext cx="1181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Live video</a:t>
            </a:r>
            <a:endParaRPr sz="1000"/>
          </a:p>
        </p:txBody>
      </p:sp>
      <p:sp>
        <p:nvSpPr>
          <p:cNvPr id="626" name="Google Shape;626;p58"/>
          <p:cNvSpPr txBox="1"/>
          <p:nvPr/>
        </p:nvSpPr>
        <p:spPr>
          <a:xfrm>
            <a:off x="258075" y="1671850"/>
            <a:ext cx="18045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Iepazīst pakalpojumu (video, bildes, quiz)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7" name="Google Shape;627;p58"/>
          <p:cNvSpPr txBox="1"/>
          <p:nvPr/>
        </p:nvSpPr>
        <p:spPr>
          <a:xfrm>
            <a:off x="-37775" y="2971950"/>
            <a:ext cx="24720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Apsver domu iegādāties (atsauksmes, blogs, influenceri)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8" name="Google Shape;628;p58"/>
          <p:cNvSpPr txBox="1"/>
          <p:nvPr/>
        </p:nvSpPr>
        <p:spPr>
          <a:xfrm>
            <a:off x="-28925" y="4334250"/>
            <a:ext cx="24327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atavs iegādāties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(akcijas-piedāvājumi, reklāma)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9" name="Google Shape;62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759" y="2602921"/>
            <a:ext cx="370680" cy="37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624" y="1285750"/>
            <a:ext cx="495112" cy="43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6538" y="1306625"/>
            <a:ext cx="495111" cy="4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8200" y="3912050"/>
            <a:ext cx="434425" cy="43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9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59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Kā ar to visu tikt galā 2019?</a:t>
            </a:r>
            <a:endParaRPr sz="2400"/>
          </a:p>
        </p:txBody>
      </p:sp>
      <p:pic>
        <p:nvPicPr>
          <p:cNvPr id="639" name="Google Shape;639;p59"/>
          <p:cNvPicPr preferRelativeResize="0"/>
          <p:nvPr/>
        </p:nvPicPr>
        <p:blipFill rotWithShape="1">
          <a:blip r:embed="rId3">
            <a:alphaModFix/>
          </a:blip>
          <a:srcRect b="0" l="2276" r="0" t="0"/>
          <a:stretch/>
        </p:blipFill>
        <p:spPr>
          <a:xfrm>
            <a:off x="1749675" y="1266900"/>
            <a:ext cx="5736998" cy="3669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59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0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46" name="Google Shape;64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50" y="480500"/>
            <a:ext cx="4563499" cy="456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0"/>
          <p:cNvSpPr txBox="1"/>
          <p:nvPr>
            <p:ph type="title"/>
          </p:nvPr>
        </p:nvSpPr>
        <p:spPr>
          <a:xfrm>
            <a:off x="4972500" y="2172025"/>
            <a:ext cx="37596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Kādu vajadzību dēļ cilvēki ceļo?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435650"/>
            <a:ext cx="9225925" cy="61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1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61"/>
          <p:cNvSpPr/>
          <p:nvPr/>
        </p:nvSpPr>
        <p:spPr>
          <a:xfrm>
            <a:off x="0" y="3343351"/>
            <a:ext cx="9144000" cy="737100"/>
          </a:xfrm>
          <a:prstGeom prst="rect">
            <a:avLst/>
          </a:prstGeom>
          <a:solidFill>
            <a:srgbClr val="4BACC6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1"/>
          <p:cNvSpPr txBox="1"/>
          <p:nvPr/>
        </p:nvSpPr>
        <p:spPr>
          <a:xfrm>
            <a:off x="482584" y="3385096"/>
            <a:ext cx="80859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#1</a:t>
            </a: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SATURS, KANĀLS, AUDITORIJA</a:t>
            </a:r>
            <a:endParaRPr b="1" sz="2400">
              <a:solidFill>
                <a:srgbClr val="00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2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62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62"/>
          <p:cNvSpPr txBox="1"/>
          <p:nvPr>
            <p:ph idx="2" type="subTitle"/>
          </p:nvPr>
        </p:nvSpPr>
        <p:spPr>
          <a:xfrm>
            <a:off x="1193250" y="4779146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AVOTS:https://blog.loomly.com/social-media-trends-2019/#roi</a:t>
            </a:r>
            <a:endParaRPr sz="1000"/>
          </a:p>
        </p:txBody>
      </p:sp>
      <p:pic>
        <p:nvPicPr>
          <p:cNvPr id="663" name="Google Shape;66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425" y="363800"/>
            <a:ext cx="7790834" cy="441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3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63"/>
          <p:cNvSpPr txBox="1"/>
          <p:nvPr>
            <p:ph type="title"/>
          </p:nvPr>
        </p:nvSpPr>
        <p:spPr>
          <a:xfrm>
            <a:off x="568175" y="3694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Auditorija</a:t>
            </a:r>
            <a:r>
              <a:rPr lang="en" sz="2400"/>
              <a:t> un kanāli </a:t>
            </a:r>
            <a:endParaRPr sz="2400"/>
          </a:p>
        </p:txBody>
      </p:sp>
      <p:pic>
        <p:nvPicPr>
          <p:cNvPr id="670" name="Google Shape;67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650" y="1045763"/>
            <a:ext cx="6819801" cy="378878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63"/>
          <p:cNvSpPr/>
          <p:nvPr/>
        </p:nvSpPr>
        <p:spPr>
          <a:xfrm>
            <a:off x="1447300" y="2434400"/>
            <a:ext cx="6400200" cy="257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63"/>
          <p:cNvSpPr/>
          <p:nvPr/>
        </p:nvSpPr>
        <p:spPr>
          <a:xfrm>
            <a:off x="1453025" y="2177300"/>
            <a:ext cx="6400200" cy="257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63"/>
          <p:cNvSpPr/>
          <p:nvPr/>
        </p:nvSpPr>
        <p:spPr>
          <a:xfrm>
            <a:off x="1451650" y="3032475"/>
            <a:ext cx="6400200" cy="257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63"/>
          <p:cNvSpPr/>
          <p:nvPr/>
        </p:nvSpPr>
        <p:spPr>
          <a:xfrm>
            <a:off x="5249850" y="2204300"/>
            <a:ext cx="244500" cy="203100"/>
          </a:xfrm>
          <a:prstGeom prst="rect">
            <a:avLst/>
          </a:prstGeom>
          <a:solidFill>
            <a:srgbClr val="0BF4EE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63"/>
          <p:cNvSpPr/>
          <p:nvPr/>
        </p:nvSpPr>
        <p:spPr>
          <a:xfrm>
            <a:off x="3813375" y="2204300"/>
            <a:ext cx="244500" cy="203100"/>
          </a:xfrm>
          <a:prstGeom prst="rect">
            <a:avLst/>
          </a:prstGeom>
          <a:solidFill>
            <a:srgbClr val="0BF4EE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63"/>
          <p:cNvSpPr/>
          <p:nvPr/>
        </p:nvSpPr>
        <p:spPr>
          <a:xfrm>
            <a:off x="5249850" y="2461400"/>
            <a:ext cx="244500" cy="203100"/>
          </a:xfrm>
          <a:prstGeom prst="rect">
            <a:avLst/>
          </a:prstGeom>
          <a:solidFill>
            <a:srgbClr val="0BF4EE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63"/>
          <p:cNvSpPr/>
          <p:nvPr/>
        </p:nvSpPr>
        <p:spPr>
          <a:xfrm>
            <a:off x="3836525" y="3059463"/>
            <a:ext cx="244500" cy="203100"/>
          </a:xfrm>
          <a:prstGeom prst="rect">
            <a:avLst/>
          </a:prstGeom>
          <a:solidFill>
            <a:srgbClr val="0BF4EE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63"/>
          <p:cNvSpPr txBox="1"/>
          <p:nvPr/>
        </p:nvSpPr>
        <p:spPr>
          <a:xfrm>
            <a:off x="2887300" y="4790975"/>
            <a:ext cx="47871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AVOTS:</a:t>
            </a:r>
            <a:r>
              <a:rPr lang="en" sz="900" u="sng">
                <a:solidFill>
                  <a:srgbClr val="0091BF"/>
                </a:solidFill>
                <a:hlinkClick r:id="rId4"/>
              </a:rPr>
              <a:t>www.pewinternet.org/2018/03/01/social-media-use-in-2018/</a:t>
            </a:r>
            <a:r>
              <a:rPr lang="en" sz="900">
                <a:solidFill>
                  <a:srgbClr val="999999"/>
                </a:solidFill>
              </a:rPr>
              <a:t> 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679" name="Google Shape;679;p63"/>
          <p:cNvSpPr/>
          <p:nvPr/>
        </p:nvSpPr>
        <p:spPr>
          <a:xfrm>
            <a:off x="236600" y="3567525"/>
            <a:ext cx="331500" cy="12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63"/>
          <p:cNvSpPr/>
          <p:nvPr/>
        </p:nvSpPr>
        <p:spPr>
          <a:xfrm rot="-5400000">
            <a:off x="4454150" y="3494850"/>
            <a:ext cx="606900" cy="196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63"/>
          <p:cNvSpPr/>
          <p:nvPr/>
        </p:nvSpPr>
        <p:spPr>
          <a:xfrm rot="-5400000">
            <a:off x="4129625" y="4012775"/>
            <a:ext cx="193500" cy="29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63"/>
          <p:cNvSpPr/>
          <p:nvPr/>
        </p:nvSpPr>
        <p:spPr>
          <a:xfrm>
            <a:off x="1451650" y="3642075"/>
            <a:ext cx="6400200" cy="257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63"/>
          <p:cNvSpPr/>
          <p:nvPr/>
        </p:nvSpPr>
        <p:spPr>
          <a:xfrm>
            <a:off x="3813375" y="3669063"/>
            <a:ext cx="244500" cy="203100"/>
          </a:xfrm>
          <a:prstGeom prst="rect">
            <a:avLst/>
          </a:prstGeom>
          <a:solidFill>
            <a:srgbClr val="0BF4EE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63"/>
          <p:cNvSpPr/>
          <p:nvPr/>
        </p:nvSpPr>
        <p:spPr>
          <a:xfrm>
            <a:off x="5219725" y="3657538"/>
            <a:ext cx="244500" cy="203100"/>
          </a:xfrm>
          <a:prstGeom prst="rect">
            <a:avLst/>
          </a:prstGeom>
          <a:solidFill>
            <a:srgbClr val="0BF4EE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